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56" r:id="rId2"/>
    <p:sldId id="280" r:id="rId3"/>
    <p:sldId id="281" r:id="rId4"/>
    <p:sldId id="266" r:id="rId5"/>
    <p:sldId id="257" r:id="rId6"/>
    <p:sldId id="276" r:id="rId7"/>
    <p:sldId id="277" r:id="rId8"/>
    <p:sldId id="262" r:id="rId9"/>
    <p:sldId id="271" r:id="rId10"/>
    <p:sldId id="263" r:id="rId11"/>
    <p:sldId id="265" r:id="rId12"/>
    <p:sldId id="264" r:id="rId13"/>
    <p:sldId id="268" r:id="rId14"/>
    <p:sldId id="278" r:id="rId15"/>
    <p:sldId id="283" r:id="rId16"/>
    <p:sldId id="284" r:id="rId17"/>
    <p:sldId id="270" r:id="rId18"/>
    <p:sldId id="267" r:id="rId19"/>
    <p:sldId id="282" r:id="rId20"/>
    <p:sldId id="273" r:id="rId21"/>
    <p:sldId id="272" r:id="rId22"/>
    <p:sldId id="274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4E494-8AF4-4B11-AA3C-9A1BEBE1FA9E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01563-4754-4818-B964-6A1F0FF44F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7724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1563-4754-4818-B964-6A1F0FF44F61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0439-4434-4592-99FF-3D0F3B035AEB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20F3-4E1E-4C29-A89F-B3ED2A1248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0439-4434-4592-99FF-3D0F3B035AEB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20F3-4E1E-4C29-A89F-B3ED2A1248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0439-4434-4592-99FF-3D0F3B035AEB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20F3-4E1E-4C29-A89F-B3ED2A1248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0439-4434-4592-99FF-3D0F3B035AEB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20F3-4E1E-4C29-A89F-B3ED2A1248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0439-4434-4592-99FF-3D0F3B035AEB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20F3-4E1E-4C29-A89F-B3ED2A1248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0439-4434-4592-99FF-3D0F3B035AEB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20F3-4E1E-4C29-A89F-B3ED2A1248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0439-4434-4592-99FF-3D0F3B035AEB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20F3-4E1E-4C29-A89F-B3ED2A1248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0439-4434-4592-99FF-3D0F3B035AEB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20F3-4E1E-4C29-A89F-B3ED2A1248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0439-4434-4592-99FF-3D0F3B035AEB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20F3-4E1E-4C29-A89F-B3ED2A1248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0439-4434-4592-99FF-3D0F3B035AEB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B620F3-4E1E-4C29-A89F-B3ED2A1248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0439-4434-4592-99FF-3D0F3B035AEB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20F3-4E1E-4C29-A89F-B3ED2A1248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9F10439-4434-4592-99FF-3D0F3B035AEB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0B620F3-4E1E-4C29-A89F-B3ED2A1248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vocmp.oblzdrav.ru/wp-content/uploads/%D0%BB%D0%B5%D1%82%D0%B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5040560" cy="672074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148064" y="1340768"/>
            <a:ext cx="374441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Фотоотчёт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Летней оздоровительной работы в младшей группе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280" y="450912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Воспитатели: </a:t>
            </a:r>
            <a:r>
              <a:rPr lang="ru-RU" b="1" dirty="0" err="1" smtClean="0"/>
              <a:t>Ковярова</a:t>
            </a:r>
            <a:r>
              <a:rPr lang="ru-RU" b="1" dirty="0" smtClean="0"/>
              <a:t> О.Н.</a:t>
            </a:r>
          </a:p>
          <a:p>
            <a:r>
              <a:rPr lang="ru-RU" b="1" dirty="0" err="1" smtClean="0"/>
              <a:t>Чубакова</a:t>
            </a:r>
            <a:r>
              <a:rPr lang="ru-RU" b="1" dirty="0" smtClean="0"/>
              <a:t> Г. А.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28184" y="61653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2018 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Аптекарская грядка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4" name="Содержимое 3" descr="IMG_45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2718" y="1183188"/>
            <a:ext cx="3456384" cy="2592287"/>
          </a:xfrm>
        </p:spPr>
      </p:pic>
      <p:pic>
        <p:nvPicPr>
          <p:cNvPr id="5" name="Рисунок 4" descr="IMG_45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96752"/>
            <a:ext cx="3456384" cy="2592288"/>
          </a:xfrm>
          <a:prstGeom prst="rect">
            <a:avLst/>
          </a:prstGeom>
        </p:spPr>
      </p:pic>
      <p:pic>
        <p:nvPicPr>
          <p:cNvPr id="6" name="Рисунок 5" descr="IMG_45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005064"/>
            <a:ext cx="3387336" cy="2540502"/>
          </a:xfrm>
          <a:prstGeom prst="rect">
            <a:avLst/>
          </a:prstGeom>
        </p:spPr>
      </p:pic>
      <p:pic>
        <p:nvPicPr>
          <p:cNvPr id="8" name="Рисунок 7" descr="IMG_45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4005064"/>
            <a:ext cx="345638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62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Собираем семена бархатцев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8" name="Содержимое 7" descr="IMG_4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3861048"/>
            <a:ext cx="3672407" cy="2754305"/>
          </a:xfrm>
        </p:spPr>
      </p:pic>
      <p:pic>
        <p:nvPicPr>
          <p:cNvPr id="9" name="Содержимое 3" descr="IMG_4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1950" y="2060847"/>
            <a:ext cx="3737388" cy="2803041"/>
          </a:xfrm>
          <a:prstGeom prst="rect">
            <a:avLst/>
          </a:prstGeom>
        </p:spPr>
      </p:pic>
      <p:pic>
        <p:nvPicPr>
          <p:cNvPr id="10" name="Рисунок 9" descr="IMG_46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980728"/>
            <a:ext cx="3707904" cy="278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72547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4"/>
                </a:solidFill>
              </a:rPr>
              <a:t>Вместе весело играть</a:t>
            </a:r>
            <a:endParaRPr lang="ru-RU" sz="4000" b="1" i="1" dirty="0">
              <a:solidFill>
                <a:schemeClr val="accent4"/>
              </a:solidFill>
            </a:endParaRPr>
          </a:p>
        </p:txBody>
      </p:sp>
      <p:pic>
        <p:nvPicPr>
          <p:cNvPr id="4" name="Содержимое 3" descr="IMG_45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3500206" cy="2625155"/>
          </a:xfrm>
        </p:spPr>
      </p:pic>
      <p:pic>
        <p:nvPicPr>
          <p:cNvPr id="5" name="Рисунок 4" descr="IMG_4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3645024"/>
            <a:ext cx="3672408" cy="2754306"/>
          </a:xfrm>
          <a:prstGeom prst="rect">
            <a:avLst/>
          </a:prstGeom>
        </p:spPr>
      </p:pic>
      <p:pic>
        <p:nvPicPr>
          <p:cNvPr id="7" name="Содержимое 3" descr="IMG_45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980728"/>
            <a:ext cx="345638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487" y="260648"/>
            <a:ext cx="7520940" cy="548640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Спортивные развлечения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4" name="Содержимое 3" descr="IMG_45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980728"/>
            <a:ext cx="3648406" cy="2736304"/>
          </a:xfrm>
        </p:spPr>
      </p:pic>
      <p:pic>
        <p:nvPicPr>
          <p:cNvPr id="5" name="Рисунок 4" descr="IMG_4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1" y="980728"/>
            <a:ext cx="3648404" cy="2736304"/>
          </a:xfrm>
          <a:prstGeom prst="rect">
            <a:avLst/>
          </a:prstGeom>
        </p:spPr>
      </p:pic>
      <p:pic>
        <p:nvPicPr>
          <p:cNvPr id="6" name="Рисунок 5" descr="IMG_45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861048"/>
            <a:ext cx="3648405" cy="2736304"/>
          </a:xfrm>
          <a:prstGeom prst="rect">
            <a:avLst/>
          </a:prstGeom>
        </p:spPr>
      </p:pic>
      <p:pic>
        <p:nvPicPr>
          <p:cNvPr id="7" name="Рисунок 6" descr="IMG_45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861048"/>
            <a:ext cx="3552395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G_45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471" y="160712"/>
            <a:ext cx="4095777" cy="3071835"/>
          </a:xfrm>
          <a:prstGeom prst="rect">
            <a:avLst/>
          </a:prstGeom>
        </p:spPr>
      </p:pic>
      <p:pic>
        <p:nvPicPr>
          <p:cNvPr id="3" name="Рисунок 2" descr="IMG_4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42852"/>
            <a:ext cx="4143404" cy="3107551"/>
          </a:xfrm>
          <a:prstGeom prst="rect">
            <a:avLst/>
          </a:prstGeom>
        </p:spPr>
      </p:pic>
      <p:pic>
        <p:nvPicPr>
          <p:cNvPr id="4" name="Рисунок 3" descr="IMG_45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393256"/>
            <a:ext cx="4143404" cy="3107553"/>
          </a:xfrm>
          <a:prstGeom prst="rect">
            <a:avLst/>
          </a:prstGeom>
        </p:spPr>
      </p:pic>
      <p:pic>
        <p:nvPicPr>
          <p:cNvPr id="5" name="Рисунок 4" descr="IMG_45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393280"/>
            <a:ext cx="4238623" cy="3178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Сюжетно-ролевые игры</a:t>
            </a:r>
            <a:endParaRPr lang="ru-RU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908720"/>
            <a:ext cx="3816424" cy="28623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08720"/>
            <a:ext cx="3838105" cy="28785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77" y="3851435"/>
            <a:ext cx="2238172" cy="29842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60" y="3851435"/>
            <a:ext cx="3982774" cy="29870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009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Театрализованные игры</a:t>
            </a:r>
            <a:endParaRPr lang="ru-RU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8" y="980728"/>
            <a:ext cx="4029912" cy="5373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58" y="980728"/>
            <a:ext cx="4668011" cy="35010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83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Игры с водой 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6" name="Содержимое 5" descr="IMG_46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3833370"/>
            <a:ext cx="3682538" cy="2763982"/>
          </a:xfrm>
        </p:spPr>
      </p:pic>
      <p:pic>
        <p:nvPicPr>
          <p:cNvPr id="7" name="Рисунок 6" descr="IMG_46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908720"/>
            <a:ext cx="3600400" cy="2700300"/>
          </a:xfrm>
          <a:prstGeom prst="rect">
            <a:avLst/>
          </a:prstGeom>
        </p:spPr>
      </p:pic>
      <p:pic>
        <p:nvPicPr>
          <p:cNvPr id="8" name="Содержимое 5" descr="IMG_46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7469" y="2004653"/>
            <a:ext cx="5248798" cy="3936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24936" cy="548640"/>
          </a:xfrm>
        </p:spPr>
        <p:txBody>
          <a:bodyPr>
            <a:noAutofit/>
          </a:bodyPr>
          <a:lstStyle/>
          <a:p>
            <a:r>
              <a:rPr lang="ru-RU" sz="3800" b="1" i="1" dirty="0" smtClean="0">
                <a:solidFill>
                  <a:schemeClr val="accent4"/>
                </a:solidFill>
              </a:rPr>
              <a:t>Развиваем речь</a:t>
            </a:r>
            <a:br>
              <a:rPr lang="ru-RU" sz="3800" b="1" i="1" dirty="0" smtClean="0">
                <a:solidFill>
                  <a:schemeClr val="accent4"/>
                </a:solidFill>
              </a:rPr>
            </a:br>
            <a:r>
              <a:rPr lang="ru-RU" b="1" i="1" dirty="0" smtClean="0">
                <a:solidFill>
                  <a:schemeClr val="accent4"/>
                </a:solidFill>
              </a:rPr>
              <a:t>Учимся составлять рассказы по картине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8" name="Содержимое 7" descr="IMG_4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3" y="1412776"/>
            <a:ext cx="3456384" cy="2592288"/>
          </a:xfrm>
        </p:spPr>
      </p:pic>
      <p:pic>
        <p:nvPicPr>
          <p:cNvPr id="9" name="Рисунок 8" descr="IMG_45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412776"/>
            <a:ext cx="3371867" cy="2528900"/>
          </a:xfrm>
          <a:prstGeom prst="rect">
            <a:avLst/>
          </a:prstGeom>
        </p:spPr>
      </p:pic>
      <p:pic>
        <p:nvPicPr>
          <p:cNvPr id="10" name="Рисунок 9" descr="IMG_45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4077072"/>
            <a:ext cx="3347864" cy="2510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Заучиваем стихотворения, читаем книги</a:t>
            </a:r>
            <a:endParaRPr lang="ru-RU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31703"/>
            <a:ext cx="4726882" cy="3618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0" y="1155441"/>
            <a:ext cx="3948094" cy="35709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255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908720"/>
            <a:ext cx="7520940" cy="3579849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Лето – благодатная пора, поэтому очень важно организовать  жизнь дошкольников так, чтобы каждый день приносил им что-то новое, был наполнен интересным содержанием.</a:t>
            </a:r>
          </a:p>
          <a:p>
            <a:r>
              <a:rPr lang="ru-RU" sz="2000" i="1" dirty="0" smtClean="0"/>
              <a:t>Чтобы воспоминания о лете, играх, прогулках, долго радовали детей.</a:t>
            </a:r>
            <a:endParaRPr lang="ru-RU" sz="2000" i="1" dirty="0"/>
          </a:p>
        </p:txBody>
      </p:sp>
    </p:spTree>
    <p:extLst>
      <p:ext uri="{BB962C8B-B14F-4D97-AF65-F5344CB8AC3E}">
        <p14:creationId xmlns="" xmlns:p14="http://schemas.microsoft.com/office/powerpoint/2010/main" val="32629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Беседы на разные темы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4" name="Содержимое 3" descr="IMG_46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3809397" cy="3222358"/>
          </a:xfrm>
        </p:spPr>
      </p:pic>
      <p:pic>
        <p:nvPicPr>
          <p:cNvPr id="5" name="Рисунок 4" descr="IMG_46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556792"/>
            <a:ext cx="4104456" cy="3222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4"/>
                </a:solidFill>
              </a:rPr>
              <a:t>Очень любим мы трудиться</a:t>
            </a:r>
            <a:endParaRPr lang="ru-RU" sz="4000" b="1" i="1" dirty="0">
              <a:solidFill>
                <a:schemeClr val="accent4"/>
              </a:solidFill>
            </a:endParaRPr>
          </a:p>
        </p:txBody>
      </p:sp>
      <p:pic>
        <p:nvPicPr>
          <p:cNvPr id="4" name="Содержимое 3" descr="IMG_46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51960" y="3670029"/>
            <a:ext cx="3520440" cy="2639291"/>
          </a:xfrm>
        </p:spPr>
      </p:pic>
      <p:pic>
        <p:nvPicPr>
          <p:cNvPr id="5" name="Рисунок 4" descr="IMG_4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890718"/>
            <a:ext cx="3384376" cy="2538282"/>
          </a:xfrm>
          <a:prstGeom prst="rect">
            <a:avLst/>
          </a:prstGeom>
        </p:spPr>
      </p:pic>
      <p:pic>
        <p:nvPicPr>
          <p:cNvPr id="6" name="Рисунок 5" descr="IMG_46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51518" y="2045843"/>
            <a:ext cx="4872545" cy="3654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16632"/>
            <a:ext cx="8229600" cy="796908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Эксперименты с водой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4" name="Содержимое 3" descr="IMG_4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399800" y="1776063"/>
            <a:ext cx="5493435" cy="4046780"/>
          </a:xfrm>
        </p:spPr>
      </p:pic>
      <p:pic>
        <p:nvPicPr>
          <p:cNvPr id="5" name="Рисунок 4" descr="IMG_46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3600400" cy="2700300"/>
          </a:xfrm>
          <a:prstGeom prst="rect">
            <a:avLst/>
          </a:prstGeom>
        </p:spPr>
      </p:pic>
      <p:pic>
        <p:nvPicPr>
          <p:cNvPr id="6" name="Рисунок 5" descr="IMG_46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9" y="3909259"/>
            <a:ext cx="3610590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1564" y="2204864"/>
            <a:ext cx="7860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>
                <a:solidFill>
                  <a:schemeClr val="accent4">
                    <a:lumMod val="75000"/>
                  </a:schemeClr>
                </a:solidFill>
              </a:rPr>
              <a:t>Задачи</a:t>
            </a:r>
            <a:endParaRPr lang="ru-RU" sz="4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/>
              <a:t>Создать условия, обеспечивающие охрану жизни и здоровья детей, предупреждение заболеваемости и травматизма;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/>
              <a:t>Реализовать систему мероприятий, направленных на оздоровление и физическое развитие детей, их нравственное воспитание, развитие наблюдательности и познавательной активности, формирование культурно-гигиенических и трудовых навыков.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92891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810" y="332657"/>
            <a:ext cx="8229600" cy="36004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4"/>
                </a:solidFill>
              </a:rPr>
              <a:t>Вот и лето наступило…</a:t>
            </a:r>
            <a:endParaRPr lang="ru-RU" sz="4000" b="1" i="1" dirty="0">
              <a:solidFill>
                <a:schemeClr val="accent4"/>
              </a:solidFill>
            </a:endParaRPr>
          </a:p>
        </p:txBody>
      </p:sp>
      <p:pic>
        <p:nvPicPr>
          <p:cNvPr id="4" name="Содержимое 3" descr="IMG_45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87722" y="2729644"/>
            <a:ext cx="4235566" cy="3499849"/>
          </a:xfrm>
        </p:spPr>
      </p:pic>
      <p:pic>
        <p:nvPicPr>
          <p:cNvPr id="5" name="Содержимое 3" descr="IMG_4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3016"/>
            <a:ext cx="3929410" cy="2947058"/>
          </a:xfrm>
          <a:prstGeom prst="rect">
            <a:avLst/>
          </a:prstGeom>
        </p:spPr>
      </p:pic>
      <p:pic>
        <p:nvPicPr>
          <p:cNvPr id="6" name="Рисунок 5" descr="IMG_45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876407"/>
            <a:ext cx="3929410" cy="2624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4"/>
                </a:solidFill>
              </a:rPr>
              <a:t>Наши наблюдения</a:t>
            </a:r>
            <a:endParaRPr lang="ru-RU" sz="4000" b="1" i="1" dirty="0">
              <a:solidFill>
                <a:schemeClr val="accent4"/>
              </a:solidFill>
            </a:endParaRPr>
          </a:p>
        </p:txBody>
      </p:sp>
      <p:pic>
        <p:nvPicPr>
          <p:cNvPr id="6" name="Содержимое 5" descr="IMG_45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3552394" cy="3307676"/>
          </a:xfrm>
        </p:spPr>
      </p:pic>
      <p:pic>
        <p:nvPicPr>
          <p:cNvPr id="7" name="Рисунок 6" descr="IMG_4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789040"/>
            <a:ext cx="3635896" cy="2726922"/>
          </a:xfrm>
          <a:prstGeom prst="rect">
            <a:avLst/>
          </a:prstGeom>
        </p:spPr>
      </p:pic>
      <p:pic>
        <p:nvPicPr>
          <p:cNvPr id="8" name="Рисунок 7" descr="IMG_45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908720"/>
            <a:ext cx="3635896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IMG_45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860"/>
            <a:ext cx="4189509" cy="3142132"/>
          </a:xfrm>
          <a:prstGeom prst="rect">
            <a:avLst/>
          </a:prstGeom>
        </p:spPr>
      </p:pic>
      <p:pic>
        <p:nvPicPr>
          <p:cNvPr id="3" name="Рисунок 2" descr="IMG_4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4523" y="3629302"/>
            <a:ext cx="4053411" cy="3040058"/>
          </a:xfrm>
          <a:prstGeom prst="rect">
            <a:avLst/>
          </a:prstGeom>
        </p:spPr>
      </p:pic>
      <p:pic>
        <p:nvPicPr>
          <p:cNvPr id="4" name="Рисунок 3" descr="IMG_45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633436"/>
            <a:ext cx="4143908" cy="3107932"/>
          </a:xfrm>
          <a:prstGeom prst="rect">
            <a:avLst/>
          </a:prstGeom>
        </p:spPr>
      </p:pic>
      <p:pic>
        <p:nvPicPr>
          <p:cNvPr id="5" name="Содержимое 5" descr="IMG_45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1118" y="234015"/>
            <a:ext cx="4128458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19" y="428604"/>
            <a:ext cx="3905277" cy="2928958"/>
          </a:xfrm>
          <a:prstGeom prst="rect">
            <a:avLst/>
          </a:prstGeom>
        </p:spPr>
      </p:pic>
      <p:pic>
        <p:nvPicPr>
          <p:cNvPr id="3" name="Содержимое 3" descr="IMG_4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73016"/>
            <a:ext cx="4170577" cy="3070694"/>
          </a:xfrm>
          <a:prstGeom prst="rect">
            <a:avLst/>
          </a:prstGeom>
        </p:spPr>
      </p:pic>
      <p:pic>
        <p:nvPicPr>
          <p:cNvPr id="4" name="Содержимое 3" descr="IMG_45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620" y="3573016"/>
            <a:ext cx="3897110" cy="3070694"/>
          </a:xfrm>
          <a:prstGeom prst="rect">
            <a:avLst/>
          </a:prstGeom>
        </p:spPr>
      </p:pic>
      <p:pic>
        <p:nvPicPr>
          <p:cNvPr id="5" name="Рисунок 4" descr="IMG_45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5" y="428604"/>
            <a:ext cx="4170577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04096"/>
            <a:ext cx="7520940" cy="548640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Какая тыква выросла у нас!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4" name="Содержимое 3" descr="IMG_45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071678"/>
            <a:ext cx="4525242" cy="3733586"/>
          </a:xfrm>
        </p:spPr>
      </p:pic>
      <p:pic>
        <p:nvPicPr>
          <p:cNvPr id="5" name="Рисунок 4" descr="IMG_45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72608" y="2092288"/>
            <a:ext cx="3951312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Вкусная морковка выросла на грядке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4" name="Содержимое 3" descr="IMG_4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357298"/>
            <a:ext cx="3570191" cy="2593571"/>
          </a:xfrm>
        </p:spPr>
      </p:pic>
      <p:pic>
        <p:nvPicPr>
          <p:cNvPr id="5" name="Рисунок 4" descr="IMG_46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357298"/>
            <a:ext cx="3432381" cy="2574286"/>
          </a:xfrm>
          <a:prstGeom prst="rect">
            <a:avLst/>
          </a:prstGeom>
        </p:spPr>
      </p:pic>
      <p:pic>
        <p:nvPicPr>
          <p:cNvPr id="6" name="Рисунок 5" descr="IMG_46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5" y="3995682"/>
            <a:ext cx="3528392" cy="2646294"/>
          </a:xfrm>
          <a:prstGeom prst="rect">
            <a:avLst/>
          </a:prstGeom>
        </p:spPr>
      </p:pic>
      <p:pic>
        <p:nvPicPr>
          <p:cNvPr id="7" name="Рисунок 6" descr="IMG_46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005064"/>
            <a:ext cx="3456384" cy="2538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286</TotalTime>
  <Words>161</Words>
  <Application>Microsoft Office PowerPoint</Application>
  <PresentationFormat>Экран (4:3)</PresentationFormat>
  <Paragraphs>28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Углы</vt:lpstr>
      <vt:lpstr>Слайд 1</vt:lpstr>
      <vt:lpstr>Слайд 2</vt:lpstr>
      <vt:lpstr>Задачи</vt:lpstr>
      <vt:lpstr>Вот и лето наступило…</vt:lpstr>
      <vt:lpstr>Наши наблюдения</vt:lpstr>
      <vt:lpstr>Слайд 6</vt:lpstr>
      <vt:lpstr>Слайд 7</vt:lpstr>
      <vt:lpstr>Какая тыква выросла у нас!</vt:lpstr>
      <vt:lpstr>Вкусная морковка выросла на грядке</vt:lpstr>
      <vt:lpstr>Аптекарская грядка</vt:lpstr>
      <vt:lpstr>Собираем семена бархатцев</vt:lpstr>
      <vt:lpstr>Вместе весело играть</vt:lpstr>
      <vt:lpstr>Спортивные развлечения</vt:lpstr>
      <vt:lpstr>Слайд 14</vt:lpstr>
      <vt:lpstr>Сюжетно-ролевые игры</vt:lpstr>
      <vt:lpstr>Театрализованные игры</vt:lpstr>
      <vt:lpstr>Игры с водой </vt:lpstr>
      <vt:lpstr>Развиваем речь Учимся составлять рассказы по картине</vt:lpstr>
      <vt:lpstr>Заучиваем стихотворения, читаем книги</vt:lpstr>
      <vt:lpstr>Беседы на разные темы</vt:lpstr>
      <vt:lpstr>Очень любим мы трудиться</vt:lpstr>
      <vt:lpstr>Эксперименты с водой</vt:lpstr>
      <vt:lpstr>Слайд 23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</cp:lastModifiedBy>
  <cp:revision>49</cp:revision>
  <dcterms:created xsi:type="dcterms:W3CDTF">2018-08-26T20:37:50Z</dcterms:created>
  <dcterms:modified xsi:type="dcterms:W3CDTF">2018-08-30T08:40:17Z</dcterms:modified>
</cp:coreProperties>
</file>