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вчинников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4482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    </a:t>
            </a:r>
            <a:r>
              <a:rPr lang="ru-RU" sz="6000" b="1" dirty="0">
                <a:solidFill>
                  <a:srgbClr val="002060"/>
                </a:solidFill>
              </a:rPr>
              <a:t>«ЧУДО-АПЕЛЬСИН»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869D44-8B1C-4811-B68B-B5C54A10CA03}"/>
              </a:ext>
            </a:extLst>
          </p:cNvPr>
          <p:cNvSpPr txBox="1"/>
          <p:nvPr/>
        </p:nvSpPr>
        <p:spPr>
          <a:xfrm>
            <a:off x="4023360" y="2715065"/>
            <a:ext cx="4941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МДОУ детский сад «Золотые зернышки» воспитатели </a:t>
            </a:r>
            <a:r>
              <a:rPr lang="ru-RU" dirty="0" err="1"/>
              <a:t>Ковярова</a:t>
            </a:r>
            <a:r>
              <a:rPr lang="ru-RU" dirty="0"/>
              <a:t> О.Н. </a:t>
            </a:r>
            <a:r>
              <a:rPr lang="ru-RU" dirty="0" err="1"/>
              <a:t>Чубакова</a:t>
            </a:r>
            <a:r>
              <a:rPr lang="ru-RU" dirty="0"/>
              <a:t> Г.А.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исследование «Развитие слухового восприятия»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апельсин 2\IMG_4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4878380" cy="365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7667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исследование «Развитие тактильного восприятия»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апельсин 2\IMG_4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3456384" cy="2592171"/>
          </a:xfrm>
          <a:prstGeom prst="rect">
            <a:avLst/>
          </a:prstGeom>
          <a:noFill/>
        </p:spPr>
      </p:pic>
      <p:pic>
        <p:nvPicPr>
          <p:cNvPr id="5123" name="Picture 3" descr="F:\апельсин 2\IMG_4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456385" cy="2592172"/>
          </a:xfrm>
          <a:prstGeom prst="rect">
            <a:avLst/>
          </a:prstGeom>
          <a:noFill/>
        </p:spPr>
      </p:pic>
      <p:pic>
        <p:nvPicPr>
          <p:cNvPr id="5124" name="Picture 4" descr="F:\апельсин 2\IMG_4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124744"/>
            <a:ext cx="3672408" cy="275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исследование «Развитие обоняния»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апельсин 2\IMG_5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479737" cy="3359651"/>
          </a:xfrm>
          <a:prstGeom prst="rect">
            <a:avLst/>
          </a:prstGeom>
          <a:noFill/>
        </p:spPr>
      </p:pic>
      <p:pic>
        <p:nvPicPr>
          <p:cNvPr id="6147" name="Picture 3" descr="F:\апельсин 2\IMG_5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4563013" cy="3422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исследование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«Тонет – не тонет»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апельсин 2\IMG_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995936" cy="2996817"/>
          </a:xfrm>
          <a:prstGeom prst="rect">
            <a:avLst/>
          </a:prstGeom>
          <a:noFill/>
        </p:spPr>
      </p:pic>
      <p:pic>
        <p:nvPicPr>
          <p:cNvPr id="7171" name="Picture 3" descr="F:\апельсин 2\IMG_4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9042" y="3429000"/>
            <a:ext cx="4374883" cy="328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 исследование «Сколько долек в апельсине?»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апельсин 2\IMG_5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240360" cy="2430160"/>
          </a:xfrm>
          <a:prstGeom prst="rect">
            <a:avLst/>
          </a:prstGeom>
          <a:noFill/>
        </p:spPr>
      </p:pic>
      <p:pic>
        <p:nvPicPr>
          <p:cNvPr id="8195" name="Picture 3" descr="F:\апельсин 2\IMG_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168496" cy="2376264"/>
          </a:xfrm>
          <a:prstGeom prst="rect">
            <a:avLst/>
          </a:prstGeom>
          <a:noFill/>
        </p:spPr>
      </p:pic>
      <p:pic>
        <p:nvPicPr>
          <p:cNvPr id="8196" name="Picture 4" descr="F:\апельсин 2\IMG_5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40" y="3429000"/>
            <a:ext cx="4026866" cy="302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исследование «получение цедры апельсина»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апельсин 2\IMG_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829821"/>
            <a:ext cx="3600400" cy="2700178"/>
          </a:xfrm>
          <a:prstGeom prst="rect">
            <a:avLst/>
          </a:prstGeom>
          <a:noFill/>
        </p:spPr>
      </p:pic>
      <p:pic>
        <p:nvPicPr>
          <p:cNvPr id="9219" name="Picture 3" descr="F:\апельсин 2\IMG_5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0728"/>
            <a:ext cx="4109277" cy="5479283"/>
          </a:xfrm>
          <a:prstGeom prst="rect">
            <a:avLst/>
          </a:prstGeom>
          <a:noFill/>
        </p:spPr>
      </p:pic>
      <p:pic>
        <p:nvPicPr>
          <p:cNvPr id="9220" name="Picture 4" descr="F:\апельсин 2\IMG_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96356"/>
            <a:ext cx="3672407" cy="275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исследование «Получение сока»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F:\апельсин 2\IMG_5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347864" cy="2510784"/>
          </a:xfrm>
          <a:prstGeom prst="rect">
            <a:avLst/>
          </a:prstGeom>
          <a:noFill/>
        </p:spPr>
      </p:pic>
      <p:pic>
        <p:nvPicPr>
          <p:cNvPr id="10244" name="Picture 4" descr="F:\апельсин 2\IMG_5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456384" cy="2592170"/>
          </a:xfrm>
          <a:prstGeom prst="rect">
            <a:avLst/>
          </a:prstGeom>
          <a:noFill/>
        </p:spPr>
      </p:pic>
      <p:pic>
        <p:nvPicPr>
          <p:cNvPr id="10242" name="Picture 2" descr="F:\апельсин 2\IMG_5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268760"/>
            <a:ext cx="4104456" cy="307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pic>
        <p:nvPicPr>
          <p:cNvPr id="11266" name="Picture 2" descr="F:\апельсин 2\IMG_5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128644" cy="3096343"/>
          </a:xfrm>
          <a:prstGeom prst="rect">
            <a:avLst/>
          </a:prstGeom>
          <a:noFill/>
        </p:spPr>
      </p:pic>
      <p:pic>
        <p:nvPicPr>
          <p:cNvPr id="11267" name="Picture 3" descr="F:\апельсин 2\IMG_5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4050758" cy="303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опыты с солью\IMG_5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278621" cy="3208820"/>
          </a:xfrm>
          <a:prstGeom prst="rect">
            <a:avLst/>
          </a:prstGeom>
          <a:noFill/>
        </p:spPr>
      </p:pic>
      <p:pic>
        <p:nvPicPr>
          <p:cNvPr id="1027" name="Picture 3" descr="F:\опыты с солью\IMG_5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031" y="3356991"/>
            <a:ext cx="4274968" cy="320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70576" y="0"/>
            <a:ext cx="2073424" cy="1296144"/>
          </a:xfrm>
        </p:spPr>
        <p:txBody>
          <a:bodyPr/>
          <a:lstStyle/>
          <a:p>
            <a:pPr>
              <a:buNone/>
            </a:pPr>
            <a:r>
              <a:rPr lang="ru-RU" sz="1400" b="1" i="1" dirty="0"/>
              <a:t>«Расскажи – и я забуду,</a:t>
            </a:r>
            <a:endParaRPr lang="ru-RU" sz="1400" dirty="0"/>
          </a:p>
          <a:p>
            <a:pPr>
              <a:buNone/>
            </a:pPr>
            <a:r>
              <a:rPr lang="ru-RU" sz="1400" b="1" i="1" dirty="0"/>
              <a:t>покажи – я запомню,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 дай попробовать и я пойму»</a:t>
            </a:r>
            <a:endParaRPr lang="ru-RU" sz="1400" dirty="0"/>
          </a:p>
          <a:p>
            <a:pPr>
              <a:buNone/>
            </a:pPr>
            <a:r>
              <a:rPr lang="ru-RU" sz="1400" i="1" dirty="0"/>
              <a:t>(китайская пословица)</a:t>
            </a:r>
            <a:r>
              <a:rPr lang="ru-RU" sz="1400" dirty="0"/>
              <a:t> </a:t>
            </a:r>
          </a:p>
          <a:p>
            <a:endParaRPr lang="ru-RU" dirty="0"/>
          </a:p>
        </p:txBody>
      </p:sp>
      <p:pic>
        <p:nvPicPr>
          <p:cNvPr id="26628" name="Picture 4" descr="C:\Users\Овчинников\Desktop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2" y="1988840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Детское 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889070" y="116632"/>
            <a:ext cx="32549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 – и я забуду,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покажи – я запомню,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дай попробовать и я пойму»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(китайская пословица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C:\Users\Овчинников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534731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5" cy="6858000"/>
          </a:xfrm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-22355" y="188640"/>
            <a:ext cx="916635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к исследованиям, поисковая активность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естественное состояние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 дошкольного возраста. Детям свойственна потребность в получении и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переработке информации. Организуя поисково-исследовательскую деятельность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дошкольников, следует помнить, что при дефиците новых впечатлений дети испытывают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интеллектуальный голод, а избыточная стимуляция умственной деятельности и критика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стороны взрослого тормозят развитие любознательности и потребности 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самостоятельном поиске.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Следовательно, для успешного формирования исследовательского поведения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 необходимо создавать такие условия, которые бы поощряли у ребенка стремление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открытиям, но при этом не давали бы готовых образцов, решений, а активизировали бы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самостоятельную познавательно-практическую деятельность.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необходимы преодолимые препятствия, развивающие вкус к поиску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составляющие исследовательскую практику ребенка.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C:\Users\Овчинников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651400"/>
            <a:ext cx="1984540" cy="19993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439490"/>
            <a:ext cx="860444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Возникновение проблемы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проекта возникла после наблюдения за цитрусовым деревом, которое растет в нашей группе.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вопрос: «Что вы  можете рассказать об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апельсине?»- кто-то сказал, что он очень вкусный, кто-то, что он оранжевый,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Ваня задал вопрос: «А с апельсином можно провести опыт?»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было предложено детям провести исследование с апельсином.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5" cy="6858000"/>
          </a:xfrm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" y="1501625"/>
            <a:ext cx="89644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оздать условия для развития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поисково-познавательной деятельности детей,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основы интеллектуально-личностного,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творческого развития.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" y="1508102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совершенствовать умения детей изучать окружающий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всеми органами чувств;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закрепить знания детей при исследовании апельсина: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цвет, форма, размер, твёрдость, запах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плавучесть апельсина, секрет количества его долек;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познавательный интерес,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навыки поисково-исследовательской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</p:spPr>
      </p:pic>
      <p:pic>
        <p:nvPicPr>
          <p:cNvPr id="1030" name="Picture 6" descr="F:\апельсин 2\IMG_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9461"/>
            <a:ext cx="3918229" cy="2938539"/>
          </a:xfrm>
          <a:prstGeom prst="rect">
            <a:avLst/>
          </a:prstGeom>
          <a:noFill/>
        </p:spPr>
      </p:pic>
      <p:pic>
        <p:nvPicPr>
          <p:cNvPr id="1031" name="Picture 7" descr="F:\апельсин 2\IMG_5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671" y="3865389"/>
            <a:ext cx="3990329" cy="2992611"/>
          </a:xfrm>
          <a:prstGeom prst="rect">
            <a:avLst/>
          </a:prstGeom>
          <a:noFill/>
        </p:spPr>
      </p:pic>
      <p:pic>
        <p:nvPicPr>
          <p:cNvPr id="1029" name="Picture 5" descr="F:\апельсин 2\IMG_5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556792"/>
            <a:ext cx="4014244" cy="30105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4766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НАШЕ ДЕРЕВО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</p:spPr>
      </p:pic>
      <p:pic>
        <p:nvPicPr>
          <p:cNvPr id="11" name="Picture 2" descr="http://www.sunhome.ru/UsersGallery/journal/09200952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2"/>
            <a:ext cx="1194567" cy="1081083"/>
          </a:xfrm>
          <a:prstGeom prst="rect">
            <a:avLst/>
          </a:prstGeom>
          <a:noFill/>
        </p:spPr>
      </p:pic>
      <p:pic>
        <p:nvPicPr>
          <p:cNvPr id="12" name="Picture 2" descr="http://www.sunhome.ru/UsersGallery/journal/09200952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140968"/>
            <a:ext cx="1194567" cy="10810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1166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исследование: </a:t>
            </a:r>
            <a:r>
              <a:rPr lang="ru-RU" sz="2400" b="1" dirty="0" smtClean="0">
                <a:solidFill>
                  <a:srgbClr val="002060"/>
                </a:solidFill>
              </a:rPr>
              <a:t>«Определение геометрической формы»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апельсин 2\IMG_5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692696"/>
            <a:ext cx="4536504" cy="3402224"/>
          </a:xfrm>
          <a:prstGeom prst="rect">
            <a:avLst/>
          </a:prstGeom>
          <a:noFill/>
        </p:spPr>
      </p:pic>
      <p:pic>
        <p:nvPicPr>
          <p:cNvPr id="2051" name="Picture 3" descr="F:\апельсин 2\IMG_5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068960"/>
            <a:ext cx="4782365" cy="35866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16632"/>
            <a:ext cx="7245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цветового восприятия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апельсин 2\IMG_4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635896" cy="2726799"/>
          </a:xfrm>
          <a:prstGeom prst="rect">
            <a:avLst/>
          </a:prstGeom>
          <a:noFill/>
        </p:spPr>
      </p:pic>
      <p:pic>
        <p:nvPicPr>
          <p:cNvPr id="3075" name="Picture 3" descr="F:\апельсин 2\IMG_4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3642925" cy="2732070"/>
          </a:xfrm>
          <a:prstGeom prst="rect">
            <a:avLst/>
          </a:prstGeom>
          <a:noFill/>
        </p:spPr>
      </p:pic>
      <p:pic>
        <p:nvPicPr>
          <p:cNvPr id="3076" name="Picture 4" descr="F:\апельсин 2\IMG_4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764704"/>
            <a:ext cx="3607196" cy="2705275"/>
          </a:xfrm>
          <a:prstGeom prst="rect">
            <a:avLst/>
          </a:prstGeom>
          <a:noFill/>
        </p:spPr>
      </p:pic>
      <p:pic>
        <p:nvPicPr>
          <p:cNvPr id="3077" name="Picture 5" descr="F:\апельсин 2\IMG_4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861048"/>
            <a:ext cx="3462448" cy="259671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183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Овчинников</dc:creator>
  <cp:lastModifiedBy>111</cp:lastModifiedBy>
  <cp:revision>33</cp:revision>
  <dcterms:created xsi:type="dcterms:W3CDTF">2015-03-29T10:16:07Z</dcterms:created>
  <dcterms:modified xsi:type="dcterms:W3CDTF">2018-12-26T14:36:52Z</dcterms:modified>
</cp:coreProperties>
</file>