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72" r:id="rId4"/>
    <p:sldId id="273" r:id="rId5"/>
    <p:sldId id="260" r:id="rId6"/>
    <p:sldId id="266" r:id="rId7"/>
    <p:sldId id="265" r:id="rId8"/>
    <p:sldId id="261" r:id="rId9"/>
    <p:sldId id="262" r:id="rId10"/>
    <p:sldId id="264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7175351" cy="1793167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Воздух и его свойства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581128"/>
            <a:ext cx="5637010" cy="88211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Презентацию подготовила воспитатель старшей группы №1 Чубакова Г.А</a:t>
            </a:r>
            <a:r>
              <a:rPr lang="ru-RU" dirty="0" smtClean="0"/>
              <a:t>.</a:t>
            </a:r>
          </a:p>
          <a:p>
            <a:pPr algn="r"/>
            <a:r>
              <a:rPr lang="ru-RU" smtClean="0"/>
              <a:t>2019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7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увидеть воздух 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1197"/>
            <a:ext cx="4968552" cy="372641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332322" cy="44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Воздух невидимка</a:t>
            </a:r>
            <a:endParaRPr lang="ru-RU" dirty="0"/>
          </a:p>
        </p:txBody>
      </p:sp>
      <p:pic>
        <p:nvPicPr>
          <p:cNvPr id="3074" name="Picture 2" descr="G:\фото г\IMG_5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601633" cy="3594101"/>
          </a:xfrm>
          <a:prstGeom prst="rect">
            <a:avLst/>
          </a:prstGeom>
          <a:noFill/>
        </p:spPr>
      </p:pic>
      <p:pic>
        <p:nvPicPr>
          <p:cNvPr id="3075" name="Picture 3" descr="G:\фото г\IMG_5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2"/>
            <a:ext cx="392909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фото г\IMG_5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4315881" cy="3736977"/>
          </a:xfrm>
          <a:prstGeom prst="rect">
            <a:avLst/>
          </a:prstGeom>
          <a:noFill/>
        </p:spPr>
      </p:pic>
      <p:pic>
        <p:nvPicPr>
          <p:cNvPr id="5123" name="Picture 3" descr="G:\фото г\IMG_5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410050" cy="3727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552728" cy="49145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Воздухом можно играть в настольные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0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1.Вид проекта: </a:t>
            </a:r>
            <a:r>
              <a:rPr lang="ru-RU" dirty="0" err="1" smtClean="0"/>
              <a:t>исследовательско</a:t>
            </a:r>
            <a:r>
              <a:rPr lang="ru-RU" dirty="0" smtClean="0"/>
              <a:t>-творческий.</a:t>
            </a:r>
          </a:p>
          <a:p>
            <a:r>
              <a:rPr lang="ru-RU" dirty="0" smtClean="0"/>
              <a:t>2.Продолжительность: краткосрочный.</a:t>
            </a:r>
          </a:p>
          <a:p>
            <a:r>
              <a:rPr lang="ru-RU" dirty="0" smtClean="0"/>
              <a:t>3.Автор проекта: Чубакова Г.А.</a:t>
            </a:r>
          </a:p>
          <a:p>
            <a:r>
              <a:rPr lang="ru-RU" dirty="0" smtClean="0"/>
              <a:t>4.Участники проекта: дети старшей группы.</a:t>
            </a:r>
          </a:p>
          <a:p>
            <a:r>
              <a:rPr lang="ru-RU" dirty="0"/>
              <a:t>5.Актуальность темы</a:t>
            </a:r>
            <a:r>
              <a:rPr lang="ru-RU" dirty="0" smtClean="0"/>
              <a:t>: Исследовательская </a:t>
            </a:r>
            <a:r>
              <a:rPr lang="ru-RU" dirty="0"/>
              <a:t>активность - естественное состояние ребенка, это огромная возможность для детей думать, пробовать, экспериментировать, а самое главное </a:t>
            </a:r>
            <a:r>
              <a:rPr lang="ru-RU" dirty="0" err="1"/>
              <a:t>самовыражаться</a:t>
            </a:r>
            <a:r>
              <a:rPr lang="ru-RU" dirty="0"/>
              <a:t>. Чем разнообразнее и интенсивнее поисковая деятельность, тем больше новой информации получает ребенок, тем быстрее и полноценнее </a:t>
            </a:r>
            <a:r>
              <a:rPr lang="ru-RU"/>
              <a:t>он </a:t>
            </a:r>
            <a:r>
              <a:rPr lang="ru-RU" smtClean="0"/>
              <a:t>развивается.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6. Цель проекта: развитие у ребенка любознательности и его познавательно–исследовательских возможностей, выработка умения анализировать и делать простейшие обобщения</a:t>
            </a:r>
            <a:r>
              <a:rPr lang="ru-RU" dirty="0" smtClean="0"/>
              <a:t>.</a:t>
            </a:r>
          </a:p>
          <a:p>
            <a:r>
              <a:rPr lang="ru-RU" dirty="0"/>
              <a:t>7. Задачи проекта:</a:t>
            </a:r>
            <a:br>
              <a:rPr lang="ru-RU" dirty="0"/>
            </a:br>
            <a:r>
              <a:rPr lang="ru-RU" dirty="0"/>
              <a:t>- формировать у ребенка представления о свойствах объектов в процессе наблюдений и к практического экспериментирования с объектами;                                                                                                    - формировать навыки мыслительных действий, анализа, синтеза, классификации в процессе </a:t>
            </a:r>
            <a:r>
              <a:rPr lang="ru-RU" dirty="0" smtClean="0"/>
              <a:t>познания.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4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708920"/>
            <a:ext cx="8280920" cy="4140446"/>
          </a:xfrm>
        </p:spPr>
        <p:txBody>
          <a:bodyPr>
            <a:normAutofit/>
          </a:bodyPr>
          <a:lstStyle/>
          <a:p>
            <a:pPr marL="1234440" lvl="4" indent="0">
              <a:buNone/>
            </a:pPr>
            <a:r>
              <a:rPr lang="ru-RU" sz="2200" dirty="0" smtClean="0"/>
              <a:t>*8. </a:t>
            </a:r>
            <a:r>
              <a:rPr lang="ru-RU" sz="2200" dirty="0"/>
              <a:t>Предполагаемый результат:</a:t>
            </a:r>
            <a:br>
              <a:rPr lang="ru-RU" sz="2200" dirty="0"/>
            </a:br>
            <a:r>
              <a:rPr lang="ru-RU" sz="2200" dirty="0"/>
              <a:t>- расширение и углубление знаний и представлений ребенка об окружающем мире;</a:t>
            </a:r>
            <a:br>
              <a:rPr lang="ru-RU" sz="2200" dirty="0"/>
            </a:br>
            <a:r>
              <a:rPr lang="ru-RU" sz="2200" dirty="0"/>
              <a:t>- развитие познавательных и аналитических умений через экспериментальную деятельность.               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8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Обнаружение воздуха в пространстве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000240"/>
            <a:ext cx="4176464" cy="3639424"/>
          </a:xfrm>
          <a:prstGeom prst="rect">
            <a:avLst/>
          </a:prstGeom>
        </p:spPr>
      </p:pic>
      <p:pic>
        <p:nvPicPr>
          <p:cNvPr id="1026" name="Picture 2" descr="G:\фото г\IMG_5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248046" cy="3571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1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воздуха</a:t>
            </a:r>
            <a:endParaRPr lang="ru-RU" dirty="0"/>
          </a:p>
        </p:txBody>
      </p:sp>
      <p:pic>
        <p:nvPicPr>
          <p:cNvPr id="2050" name="Picture 2" descr="G:\фото г\IMG_5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57430"/>
            <a:ext cx="535785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Воздух прозрачный</a:t>
            </a:r>
            <a:endParaRPr lang="ru-RU" dirty="0"/>
          </a:p>
        </p:txBody>
      </p:sp>
      <p:pic>
        <p:nvPicPr>
          <p:cNvPr id="1026" name="Picture 2" descr="G:\фото г\IMG_5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408712" cy="48065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давления воздуха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9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767750" cy="50236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ли в почве воздух 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132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Воздух и его свойства</vt:lpstr>
      <vt:lpstr>Паспорт проекта</vt:lpstr>
      <vt:lpstr>Паспорт проекта</vt:lpstr>
      <vt:lpstr>Паспорт проекта</vt:lpstr>
      <vt:lpstr>Обнаружение воздуха в пространстве</vt:lpstr>
      <vt:lpstr>Движение воздуха</vt:lpstr>
      <vt:lpstr>Воздух прозрачный</vt:lpstr>
      <vt:lpstr>Исследование давления воздуха</vt:lpstr>
      <vt:lpstr>Есть ли в почве воздух ?</vt:lpstr>
      <vt:lpstr>Как увидеть воздух ?</vt:lpstr>
      <vt:lpstr>Воздух невидимка</vt:lpstr>
      <vt:lpstr>Презентация PowerPoint</vt:lpstr>
      <vt:lpstr>Воздухом можно играть в настольные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 и его свойства</dc:title>
  <dc:creator>111</dc:creator>
  <cp:lastModifiedBy>111</cp:lastModifiedBy>
  <cp:revision>16</cp:revision>
  <dcterms:created xsi:type="dcterms:W3CDTF">2019-10-13T16:12:26Z</dcterms:created>
  <dcterms:modified xsi:type="dcterms:W3CDTF">2019-10-27T13:55:10Z</dcterms:modified>
</cp:coreProperties>
</file>