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096D5-5621-4E7B-A522-AAA03FF6037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FAA8D-E494-4EF7-B04D-D97494864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0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175351" cy="1793167"/>
          </a:xfrm>
        </p:spPr>
        <p:txBody>
          <a:bodyPr/>
          <a:lstStyle/>
          <a:p>
            <a:r>
              <a:rPr lang="ru-RU" dirty="0" smtClean="0"/>
              <a:t>Для чего животным нужна вода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05" y="731838"/>
            <a:ext cx="6168190" cy="3475037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4509120"/>
            <a:ext cx="626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Я пеструшка, я хохлатка.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/>
              <a:t>Куд</a:t>
            </a:r>
            <a:r>
              <a:rPr lang="ru-RU" sz="2400" dirty="0"/>
              <a:t>-куда! - кричу я кратко.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Кричу, и слышит улица: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Снесла яичко </a:t>
            </a:r>
            <a:r>
              <a:rPr lang="ru-RU" sz="2400" dirty="0" smtClean="0"/>
              <a:t>...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66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78" y="731838"/>
            <a:ext cx="4877244" cy="3475037"/>
          </a:xfrm>
        </p:spPr>
      </p:pic>
      <p:sp>
        <p:nvSpPr>
          <p:cNvPr id="5" name="TextBox 4"/>
          <p:cNvSpPr txBox="1"/>
          <p:nvPr/>
        </p:nvSpPr>
        <p:spPr>
          <a:xfrm>
            <a:off x="1916584" y="4531074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Я умею чисто мыться </a:t>
            </a:r>
            <a:endParaRPr lang="ru-RU" sz="2400" dirty="0" smtClean="0"/>
          </a:p>
          <a:p>
            <a:pPr algn="ctr"/>
            <a:r>
              <a:rPr lang="ru-RU" sz="2400" dirty="0" smtClean="0"/>
              <a:t>Не </a:t>
            </a:r>
            <a:r>
              <a:rPr lang="ru-RU" sz="2400" dirty="0"/>
              <a:t>водой, а язычком. </a:t>
            </a:r>
            <a:endParaRPr lang="ru-RU" sz="2400" dirty="0" smtClean="0"/>
          </a:p>
          <a:p>
            <a:pPr algn="ctr"/>
            <a:r>
              <a:rPr lang="ru-RU" sz="2400" dirty="0" smtClean="0"/>
              <a:t>Мяу</a:t>
            </a:r>
            <a:r>
              <a:rPr lang="ru-RU" sz="2400" dirty="0"/>
              <a:t>! И мне часто снится </a:t>
            </a:r>
            <a:endParaRPr lang="ru-RU" sz="2400" dirty="0" smtClean="0"/>
          </a:p>
          <a:p>
            <a:pPr algn="ctr"/>
            <a:r>
              <a:rPr lang="ru-RU" sz="2400" dirty="0" smtClean="0"/>
              <a:t>Блюдце </a:t>
            </a:r>
            <a:r>
              <a:rPr lang="ru-RU" sz="2400" dirty="0"/>
              <a:t>с теплым молочком!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1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22" y="731838"/>
            <a:ext cx="5212555" cy="3475037"/>
          </a:xfrm>
        </p:spPr>
      </p:pic>
      <p:sp>
        <p:nvSpPr>
          <p:cNvPr id="3" name="TextBox 2"/>
          <p:cNvSpPr txBox="1"/>
          <p:nvPr/>
        </p:nvSpPr>
        <p:spPr>
          <a:xfrm>
            <a:off x="1763688" y="450912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будке живет, </a:t>
            </a:r>
            <a:br>
              <a:rPr lang="ru-RU" sz="2400" dirty="0" smtClean="0"/>
            </a:br>
            <a:r>
              <a:rPr lang="ru-RU" sz="2400" dirty="0" smtClean="0"/>
              <a:t>Кости грызет. </a:t>
            </a:r>
            <a:br>
              <a:rPr lang="ru-RU" sz="2400" dirty="0" smtClean="0"/>
            </a:br>
            <a:r>
              <a:rPr lang="ru-RU" sz="2400" dirty="0" smtClean="0"/>
              <a:t>Лает и кусается –</a:t>
            </a:r>
            <a:br>
              <a:rPr lang="ru-RU" sz="2400" dirty="0" smtClean="0"/>
            </a:br>
            <a:r>
              <a:rPr lang="ru-RU" sz="2400" dirty="0" smtClean="0"/>
              <a:t>Как называется?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55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33" y="731838"/>
            <a:ext cx="3536933" cy="3475037"/>
          </a:xfrm>
        </p:spPr>
      </p:pic>
      <p:sp>
        <p:nvSpPr>
          <p:cNvPr id="5" name="TextBox 4"/>
          <p:cNvSpPr txBox="1"/>
          <p:nvPr/>
        </p:nvSpPr>
        <p:spPr>
          <a:xfrm>
            <a:off x="2555776" y="4293096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Ест траву, жуёт, молчит…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 потом полдня мычит: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Мне погладите бока –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Дам парного молока!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751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  <p:sp>
        <p:nvSpPr>
          <p:cNvPr id="3" name="TextBox 2"/>
          <p:cNvSpPr txBox="1"/>
          <p:nvPr/>
        </p:nvSpPr>
        <p:spPr>
          <a:xfrm>
            <a:off x="2051720" y="4365104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меня большая грива,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Ушки и копытца.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Прокачу того игриво,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Кто не побоится.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Моя шёрстка гладка,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Кто же я?.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85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02" y="731838"/>
            <a:ext cx="5232996" cy="3475037"/>
          </a:xfrm>
        </p:spPr>
      </p:pic>
      <p:sp>
        <p:nvSpPr>
          <p:cNvPr id="3" name="TextBox 2"/>
          <p:cNvSpPr txBox="1"/>
          <p:nvPr/>
        </p:nvSpPr>
        <p:spPr>
          <a:xfrm>
            <a:off x="1691680" y="4365104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«М-е-е!»- Ребяток кто зовёт?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Бородою кто трясёт?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 кого витые рожки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И как ягодки глаза?   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Это к деткам по дорожке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Приближается…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2040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0304"/>
            <a:ext cx="4865712" cy="3318416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4365104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меня забавный хвостик,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Вместо носа – пятачок,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Я люблю, чтоб мне чесали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Толстый розовый бочок.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47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25" y="731838"/>
            <a:ext cx="5834950" cy="3475037"/>
          </a:xfrm>
        </p:spPr>
      </p:pic>
      <p:sp>
        <p:nvSpPr>
          <p:cNvPr id="3" name="Прямоугольник 2"/>
          <p:cNvSpPr/>
          <p:nvPr/>
        </p:nvSpPr>
        <p:spPr>
          <a:xfrm>
            <a:off x="1403648" y="4365104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Кря-кря-кря, ловите мух!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А потом в водичку - Плюх!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Плавать - это вам не шутка!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Так детишек учит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15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57" y="731838"/>
            <a:ext cx="5036285" cy="3475037"/>
          </a:xfrm>
        </p:spPr>
      </p:pic>
      <p:sp>
        <p:nvSpPr>
          <p:cNvPr id="3" name="Прямоугольник 2"/>
          <p:cNvSpPr/>
          <p:nvPr/>
        </p:nvSpPr>
        <p:spPr>
          <a:xfrm>
            <a:off x="1763688" y="4365104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Норовит щипнуть за ноги,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Я гоню его с дороги: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"Прочь! Тебя я не боюсь!"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"Га-га-га!" – </a:t>
            </a:r>
            <a:r>
              <a:rPr lang="ru-RU" sz="2400" dirty="0" smtClean="0"/>
              <a:t>смеётся</a:t>
            </a:r>
            <a:r>
              <a:rPr lang="ru-RU" sz="2400" dirty="0"/>
              <a:t> </a:t>
            </a:r>
            <a:r>
              <a:rPr lang="ru-RU" sz="2400" dirty="0" smtClean="0"/>
              <a:t>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07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</TotalTime>
  <Words>65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Для чего животным нужна вода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животным нужна вода</dc:title>
  <dc:creator>111</dc:creator>
  <cp:lastModifiedBy>111</cp:lastModifiedBy>
  <cp:revision>7</cp:revision>
  <dcterms:created xsi:type="dcterms:W3CDTF">2017-11-19T14:06:37Z</dcterms:created>
  <dcterms:modified xsi:type="dcterms:W3CDTF">2017-12-10T14:01:21Z</dcterms:modified>
</cp:coreProperties>
</file>