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7" r:id="rId6"/>
    <p:sldId id="266" r:id="rId7"/>
    <p:sldId id="272" r:id="rId8"/>
    <p:sldId id="260" r:id="rId9"/>
    <p:sldId id="265" r:id="rId10"/>
    <p:sldId id="264" r:id="rId11"/>
    <p:sldId id="271" r:id="rId12"/>
    <p:sldId id="269" r:id="rId13"/>
    <p:sldId id="267" r:id="rId14"/>
    <p:sldId id="274" r:id="rId15"/>
    <p:sldId id="268" r:id="rId16"/>
    <p:sldId id="273" r:id="rId17"/>
    <p:sldId id="278" r:id="rId18"/>
    <p:sldId id="263" r:id="rId19"/>
    <p:sldId id="270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>
      <p:cViewPr>
        <p:scale>
          <a:sx n="90" d="100"/>
          <a:sy n="90" d="100"/>
        </p:scale>
        <p:origin x="-223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 экологическому проекту </a:t>
            </a:r>
            <a:r>
              <a:rPr lang="ru-RU" dirty="0" smtClean="0"/>
              <a:t>«</a:t>
            </a:r>
            <a:r>
              <a:rPr lang="ru-RU" dirty="0" smtClean="0"/>
              <a:t>Голубая капелька»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воспитатели младшей группы №1 </a:t>
            </a:r>
          </a:p>
          <a:p>
            <a:r>
              <a:rPr lang="ru-RU" dirty="0" smtClean="0"/>
              <a:t>Чубакова Г.А.</a:t>
            </a:r>
          </a:p>
          <a:p>
            <a:r>
              <a:rPr lang="ru-RU" dirty="0" err="1" smtClean="0"/>
              <a:t>Ковярова</a:t>
            </a:r>
            <a:r>
              <a:rPr lang="ru-RU" dirty="0" smtClean="0"/>
              <a:t> О.Н.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021288"/>
            <a:ext cx="163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 2018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Растениям нужна вода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" y="1412776"/>
            <a:ext cx="4716016" cy="353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04594"/>
            <a:ext cx="4932040" cy="369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Растениям нужна вода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60548" y="2384884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6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Купание куклы Кати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3186718"/>
            <a:ext cx="4896544" cy="367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1484784"/>
            <a:ext cx="480679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7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Опыты со снегом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040560" cy="37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945456" cy="370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66" y="1412776"/>
            <a:ext cx="5580112" cy="418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8481" y="692696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Опыты со снегом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958"/>
            <a:ext cx="5076056" cy="380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4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87662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водой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" y="3058088"/>
            <a:ext cx="4967311" cy="372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1842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водой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658"/>
            <a:ext cx="5292080" cy="396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55" y="3049453"/>
            <a:ext cx="5076056" cy="380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4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Продукты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1) Картотека дидактических игр по экологии</a:t>
            </a:r>
          </a:p>
          <a:p>
            <a:r>
              <a:rPr lang="ru-RU" sz="2600" dirty="0" smtClean="0"/>
              <a:t>2) Картотека игр-опытов</a:t>
            </a:r>
          </a:p>
          <a:p>
            <a:r>
              <a:rPr lang="ru-RU" sz="2600" dirty="0" smtClean="0"/>
              <a:t>3) Подборка потешек про воду</a:t>
            </a:r>
          </a:p>
          <a:p>
            <a:r>
              <a:rPr lang="ru-RU" sz="2600" dirty="0"/>
              <a:t>4</a:t>
            </a:r>
            <a:r>
              <a:rPr lang="ru-RU" sz="2600" dirty="0" smtClean="0"/>
              <a:t>) Рекомендации для родителей и воспитателей по теме проекта</a:t>
            </a:r>
          </a:p>
          <a:p>
            <a:r>
              <a:rPr lang="ru-RU" sz="2600" dirty="0"/>
              <a:t>5</a:t>
            </a:r>
            <a:r>
              <a:rPr lang="ru-RU" sz="2600" dirty="0" smtClean="0"/>
              <a:t>) ЛЭП бук «Вы слыхали о воде»</a:t>
            </a:r>
          </a:p>
          <a:p>
            <a:r>
              <a:rPr lang="ru-RU" sz="2600" dirty="0"/>
              <a:t>6</a:t>
            </a:r>
            <a:r>
              <a:rPr lang="ru-RU" sz="2600" dirty="0" smtClean="0"/>
              <a:t>) Фотогазета «Для чего нужна вода»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056" y="620688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Продукты проекта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65444"/>
            <a:ext cx="4632449" cy="347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83" y="2968590"/>
            <a:ext cx="4924040" cy="369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7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Продукты проекта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7583"/>
            <a:ext cx="3763321" cy="501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2" y="2110636"/>
            <a:ext cx="5093664" cy="382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Первое </a:t>
            </a:r>
            <a:r>
              <a:rPr lang="ru-RU" dirty="0"/>
              <a:t>вещество, с которым с удовольствием знакомиться ребенок, это </a:t>
            </a:r>
            <a:r>
              <a:rPr lang="ru-RU" dirty="0" smtClean="0"/>
              <a:t>вода.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Она </a:t>
            </a:r>
            <a:r>
              <a:rPr lang="ru-RU" dirty="0"/>
              <a:t>дает ребенку приятные ощущения, развивает различные рецепторы и предоставляет практически неограниченные возможности познавать мир и себя в </a:t>
            </a:r>
            <a:r>
              <a:rPr lang="ru-RU" dirty="0" smtClean="0"/>
              <a:t>нем.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Игры </a:t>
            </a:r>
            <a:r>
              <a:rPr lang="ru-RU" dirty="0"/>
              <a:t>с водой один из самых приятных способов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3832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Через игры и </a:t>
            </a:r>
            <a:r>
              <a:rPr lang="ru-RU" dirty="0" smtClean="0"/>
              <a:t>опыты, создав благоприятную обстановку и развивающую предметно-пространственную среду, д</a:t>
            </a:r>
            <a:r>
              <a:rPr lang="ru-RU" dirty="0" smtClean="0"/>
              <a:t>ети </a:t>
            </a:r>
            <a:r>
              <a:rPr lang="ru-RU" dirty="0"/>
              <a:t>больше </a:t>
            </a:r>
            <a:r>
              <a:rPr lang="ru-RU" dirty="0" smtClean="0"/>
              <a:t>узнали </a:t>
            </a:r>
            <a:r>
              <a:rPr lang="ru-RU" dirty="0"/>
              <a:t>о воде, ее свойствах, значении и </a:t>
            </a:r>
            <a:r>
              <a:rPr lang="ru-RU" dirty="0" smtClean="0"/>
              <a:t>назначении.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0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4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Создание благоприятных условий </a:t>
            </a:r>
            <a:r>
              <a:rPr lang="ru-RU" sz="2800" dirty="0"/>
              <a:t>для сенсорного восприятия, </a:t>
            </a:r>
            <a:r>
              <a:rPr lang="ru-RU" sz="2800" dirty="0" smtClean="0"/>
              <a:t>совершенствования </a:t>
            </a:r>
            <a:r>
              <a:rPr lang="ru-RU" sz="2800" dirty="0"/>
              <a:t>таких жизненно важных психических процессов, как ощущения, являющихся первыми ступенями в познании окружающего </a:t>
            </a:r>
            <a:r>
              <a:rPr lang="ru-RU" sz="2800" dirty="0" smtClean="0"/>
              <a:t>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19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Познакомить детей младшего дошкольного возраста с водой, ее значением и </a:t>
            </a:r>
            <a:r>
              <a:rPr lang="ru-RU" dirty="0" smtClean="0"/>
              <a:t>свойствами;</a:t>
            </a:r>
          </a:p>
          <a:p>
            <a:r>
              <a:rPr lang="ru-RU" dirty="0"/>
              <a:t>Развивать наблюдательность с помощью игр с </a:t>
            </a:r>
            <a:r>
              <a:rPr lang="ru-RU" dirty="0" smtClean="0"/>
              <a:t>водой;</a:t>
            </a:r>
          </a:p>
          <a:p>
            <a:r>
              <a:rPr lang="ru-RU" dirty="0"/>
              <a:t>Проанализировать </a:t>
            </a:r>
            <a:r>
              <a:rPr lang="ru-RU" dirty="0" smtClean="0"/>
              <a:t>влияние </a:t>
            </a:r>
            <a:r>
              <a:rPr lang="ru-RU" dirty="0"/>
              <a:t>игр с водой на эмоциональное состояние детей младшего дошкольного </a:t>
            </a:r>
            <a:r>
              <a:rPr lang="ru-RU" dirty="0" smtClean="0"/>
              <a:t>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1103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этапы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Целевая </a:t>
            </a:r>
            <a:r>
              <a:rPr lang="ru-RU" dirty="0"/>
              <a:t>прогулка на </a:t>
            </a:r>
            <a:r>
              <a:rPr lang="ru-RU" dirty="0" smtClean="0"/>
              <a:t>огород</a:t>
            </a:r>
          </a:p>
          <a:p>
            <a:pPr marL="514350" indent="-514350">
              <a:buAutoNum type="arabicPeriod"/>
            </a:pPr>
            <a:r>
              <a:rPr lang="ru-RU" dirty="0"/>
              <a:t>Знакомство со свойствами </a:t>
            </a:r>
            <a:r>
              <a:rPr lang="ru-RU" dirty="0" smtClean="0"/>
              <a:t>воды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Растениям </a:t>
            </a:r>
            <a:r>
              <a:rPr lang="ru-RU" dirty="0"/>
              <a:t>нужна </a:t>
            </a:r>
            <a:r>
              <a:rPr lang="ru-RU" dirty="0" smtClean="0"/>
              <a:t>вода</a:t>
            </a:r>
          </a:p>
          <a:p>
            <a:pPr marL="514350" indent="-514350">
              <a:buAutoNum type="arabicPeriod"/>
            </a:pPr>
            <a:r>
              <a:rPr lang="ru-RU" dirty="0"/>
              <a:t>Купание куклы Кати</a:t>
            </a:r>
            <a:endParaRPr lang="ru-RU" dirty="0" smtClean="0"/>
          </a:p>
          <a:p>
            <a:pPr marL="514350" indent="-514350">
              <a:buFont typeface="Wingdings 2"/>
              <a:buAutoNum type="arabicPeriod"/>
            </a:pPr>
            <a:r>
              <a:rPr lang="ru-RU" dirty="0"/>
              <a:t>Опыты со снегом</a:t>
            </a:r>
          </a:p>
          <a:p>
            <a:pPr marL="514350" indent="-514350">
              <a:buAutoNum type="arabicPeriod"/>
            </a:pPr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водой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Целевая прогулка на огород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61299"/>
            <a:ext cx="4776062" cy="358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Целевая прогулка на огород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53" y="2780928"/>
            <a:ext cx="5220072" cy="391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3" y="1412776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со свойствами воды</a:t>
            </a:r>
            <a:endParaRPr lang="ru-RU" dirty="0"/>
          </a:p>
        </p:txBody>
      </p:sp>
      <p:pic>
        <p:nvPicPr>
          <p:cNvPr id="1028" name="Picture 4" descr="C:\Users\111\Desktop\для презентации\знакомство со свойствами воды\IMG_3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650"/>
            <a:ext cx="3672408" cy="489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7"/>
            <a:ext cx="5020735" cy="376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5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28140"/>
            <a:ext cx="91440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Знакомство со свойствами воды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3876"/>
            <a:ext cx="3956283" cy="296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11" y="1911085"/>
            <a:ext cx="4540661" cy="340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2" y="3827009"/>
            <a:ext cx="3972193" cy="297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278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ОТЧЕТ по экологическому проекту «Голубая капелька» </vt:lpstr>
      <vt:lpstr>Актуальность проекта</vt:lpstr>
      <vt:lpstr>Дидактическая цель проекта</vt:lpstr>
      <vt:lpstr>Методические задачи проекта:</vt:lpstr>
      <vt:lpstr>Основные этапы реализации проекта:</vt:lpstr>
      <vt:lpstr>Целевая прогулка на огород</vt:lpstr>
      <vt:lpstr>Целевая прогулка на огород</vt:lpstr>
      <vt:lpstr>Знакомство со свойствами воды</vt:lpstr>
      <vt:lpstr>Знакомство со свойствами воды</vt:lpstr>
      <vt:lpstr>Растениям нужна вода</vt:lpstr>
      <vt:lpstr>Растениям нужна вода</vt:lpstr>
      <vt:lpstr>Купание куклы Кати</vt:lpstr>
      <vt:lpstr>Опыты со снегом</vt:lpstr>
      <vt:lpstr>Опыты со снегом</vt:lpstr>
      <vt:lpstr>Игры с водой</vt:lpstr>
      <vt:lpstr>Игры с водой</vt:lpstr>
      <vt:lpstr>Продукты проекта:</vt:lpstr>
      <vt:lpstr>Продукты проекта</vt:lpstr>
      <vt:lpstr>Продукты проекта</vt:lpstr>
      <vt:lpstr>Результаты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экологии «Голубая капелька» </dc:title>
  <dc:creator>111</dc:creator>
  <cp:lastModifiedBy>111</cp:lastModifiedBy>
  <cp:revision>16</cp:revision>
  <dcterms:created xsi:type="dcterms:W3CDTF">2018-05-20T13:00:14Z</dcterms:created>
  <dcterms:modified xsi:type="dcterms:W3CDTF">2018-05-21T13:00:48Z</dcterms:modified>
</cp:coreProperties>
</file>