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782"/>
            <a:ext cx="9216783" cy="683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21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66"/>
            <a:ext cx="9263146" cy="684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95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66"/>
            <a:ext cx="9263146" cy="684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284984"/>
            <a:ext cx="1626148" cy="304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2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93734">
            <a:off x="968232" y="5575070"/>
            <a:ext cx="1516478" cy="1531796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24673" y="5733256"/>
            <a:ext cx="1946720" cy="194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3694">
            <a:off x="3923928" y="4475257"/>
            <a:ext cx="2090737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30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333" y="5722475"/>
            <a:ext cx="1517687" cy="158691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3413">
            <a:off x="926219" y="5826936"/>
            <a:ext cx="1409057" cy="14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2303">
            <a:off x="4030637" y="5024335"/>
            <a:ext cx="1338318" cy="140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5104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DС №14</dc:creator>
  <cp:lastModifiedBy>Windows User</cp:lastModifiedBy>
  <cp:revision>3</cp:revision>
  <dcterms:created xsi:type="dcterms:W3CDTF">2018-03-22T04:41:40Z</dcterms:created>
  <dcterms:modified xsi:type="dcterms:W3CDTF">2018-03-22T05:18:22Z</dcterms:modified>
</cp:coreProperties>
</file>