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3" r:id="rId4"/>
    <p:sldId id="258" r:id="rId5"/>
    <p:sldId id="259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7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2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66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7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0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7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2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7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1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9B712E-87D4-414E-AE00-E1A96FA3E77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357D1B-665B-4653-917A-3874542E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286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409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Муниципальное дошкольное учреждение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Детский сад №21 «Умка»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10359" y="1121616"/>
            <a:ext cx="12612414" cy="57369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«Одуванчики»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Автор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</a:p>
          <a:p>
            <a:pPr algn="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Воспитатель-Федулова Оксана Геннадьевна</a:t>
            </a:r>
          </a:p>
          <a:p>
            <a:pPr algn="r"/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С/Х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Боровский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2018</a:t>
            </a:r>
          </a:p>
          <a:p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Цель:</a:t>
            </a:r>
            <a:r>
              <a:rPr lang="ru-RU" dirty="0"/>
              <a:t> </a:t>
            </a:r>
            <a:r>
              <a:rPr lang="ru-RU" dirty="0" smtClean="0"/>
              <a:t>научить детей рисовать </a:t>
            </a:r>
            <a:r>
              <a:rPr lang="ru-RU" dirty="0"/>
              <a:t>способом тычка цветы одуванчика.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Задачи: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-учить детей </a:t>
            </a:r>
            <a:r>
              <a:rPr lang="ru-RU" sz="2800" dirty="0"/>
              <a:t>закрашивать листья кончиком кисточки</a:t>
            </a:r>
          </a:p>
          <a:p>
            <a:pPr marL="0" indent="0">
              <a:buNone/>
            </a:pPr>
            <a:r>
              <a:rPr lang="ru-RU" sz="2800" dirty="0" smtClean="0"/>
              <a:t>- продолжать расширять </a:t>
            </a:r>
            <a:r>
              <a:rPr lang="ru-RU" sz="2800" dirty="0"/>
              <a:t>знания детей о первых весенних цветах.</a:t>
            </a:r>
          </a:p>
          <a:p>
            <a:pPr marL="0" indent="0">
              <a:buNone/>
            </a:pPr>
            <a:r>
              <a:rPr lang="ru-RU" sz="2800" dirty="0" smtClean="0"/>
              <a:t>--</a:t>
            </a:r>
            <a:r>
              <a:rPr lang="ru-RU" sz="2800" dirty="0"/>
              <a:t>воспитывать бережное отношение к природе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525518" y="3570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Уронило солнце лучик золотой.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Вырос одуванчик, первый,  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молодой.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1559" y="38450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него чудесный золотистый цвет.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 большого солнца маленький</a:t>
            </a:r>
          </a:p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портрет.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27890" y="0"/>
            <a:ext cx="8387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Одуванчики – первые цветы, которые появляются весной.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8" y="954107"/>
            <a:ext cx="47874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Сначала вырастают листья. Они необычной формы, как будто их кто - то оборвал.</a:t>
            </a:r>
          </a:p>
          <a:p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Потом на трубочке – стебельке распускаются желтые цветы. С центра цветка в разные стороны расправились лепестки, как лучики у солнышка.</a:t>
            </a:r>
          </a:p>
          <a:p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Через несколько дней наше «солнышко» превратиться в белую пушистую тучку…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618517"/>
            <a:ext cx="2806262" cy="2073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21" y="4004441"/>
            <a:ext cx="3105807" cy="28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584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8" y="0"/>
            <a:ext cx="5996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485" y="236483"/>
            <a:ext cx="6968359" cy="649539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1" y="0"/>
            <a:ext cx="569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7048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2490951"/>
            <a:ext cx="6810703" cy="4367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9" y="2774729"/>
            <a:ext cx="6716111" cy="43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80" y="2967335"/>
            <a:ext cx="11041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78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54</TotalTime>
  <Words>127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Муниципальное дошкольное учреждение  Детский сад №21 «Умка»</vt:lpstr>
      <vt:lpstr>Цель: научить детей рисовать способом тычка цветы одуванчика.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учреждение  Детский сад №21 «Умка»</dc:title>
  <dc:creator>Дмитрий</dc:creator>
  <cp:lastModifiedBy>Дмитрий</cp:lastModifiedBy>
  <cp:revision>6</cp:revision>
  <dcterms:created xsi:type="dcterms:W3CDTF">2018-03-17T09:52:51Z</dcterms:created>
  <dcterms:modified xsi:type="dcterms:W3CDTF">2018-03-29T16:23:59Z</dcterms:modified>
</cp:coreProperties>
</file>