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2" r:id="rId2"/>
    <p:sldId id="263" r:id="rId3"/>
    <p:sldId id="257" r:id="rId4"/>
    <p:sldId id="258" r:id="rId5"/>
    <p:sldId id="259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076B247-D86E-4D73-A736-D4774B186C6E}" type="datetimeFigureOut">
              <a:rPr lang="ru-RU" smtClean="0"/>
              <a:pPr/>
              <a:t>21.12.2018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A4CB5E-E2E7-4137-913F-E5CBDBE97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6B247-D86E-4D73-A736-D4774B186C6E}" type="datetimeFigureOut">
              <a:rPr lang="ru-RU" smtClean="0"/>
              <a:pPr/>
              <a:t>21.12.2018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4CB5E-E2E7-4137-913F-E5CBDBE97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6B247-D86E-4D73-A736-D4774B186C6E}" type="datetimeFigureOut">
              <a:rPr lang="ru-RU" smtClean="0"/>
              <a:pPr/>
              <a:t>21.12.2018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4CB5E-E2E7-4137-913F-E5CBDBE97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6B247-D86E-4D73-A736-D4774B186C6E}" type="datetimeFigureOut">
              <a:rPr lang="ru-RU" smtClean="0"/>
              <a:pPr/>
              <a:t>21.12.2018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4CB5E-E2E7-4137-913F-E5CBDBE973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6B247-D86E-4D73-A736-D4774B186C6E}" type="datetimeFigureOut">
              <a:rPr lang="ru-RU" smtClean="0"/>
              <a:pPr/>
              <a:t>21.12.2018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4CB5E-E2E7-4137-913F-E5CBDBE973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6B247-D86E-4D73-A736-D4774B186C6E}" type="datetimeFigureOut">
              <a:rPr lang="ru-RU" smtClean="0"/>
              <a:pPr/>
              <a:t>21.12.2018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4CB5E-E2E7-4137-913F-E5CBDBE973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6B247-D86E-4D73-A736-D4774B186C6E}" type="datetimeFigureOut">
              <a:rPr lang="ru-RU" smtClean="0"/>
              <a:pPr/>
              <a:t>21.12.2018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4CB5E-E2E7-4137-913F-E5CBDBE97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6B247-D86E-4D73-A736-D4774B186C6E}" type="datetimeFigureOut">
              <a:rPr lang="ru-RU" smtClean="0"/>
              <a:pPr/>
              <a:t>21.12.2018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4CB5E-E2E7-4137-913F-E5CBDBE973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6B247-D86E-4D73-A736-D4774B186C6E}" type="datetimeFigureOut">
              <a:rPr lang="ru-RU" smtClean="0"/>
              <a:pPr/>
              <a:t>21.12.2018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4CB5E-E2E7-4137-913F-E5CBDBE97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076B247-D86E-4D73-A736-D4774B186C6E}" type="datetimeFigureOut">
              <a:rPr lang="ru-RU" smtClean="0"/>
              <a:pPr/>
              <a:t>21.12.2018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A4CB5E-E2E7-4137-913F-E5CBDBE97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076B247-D86E-4D73-A736-D4774B186C6E}" type="datetimeFigureOut">
              <a:rPr lang="ru-RU" smtClean="0"/>
              <a:pPr/>
              <a:t>21.12.2018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A4CB5E-E2E7-4137-913F-E5CBDBE973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076B247-D86E-4D73-A736-D4774B186C6E}" type="datetimeFigureOut">
              <a:rPr lang="ru-RU" smtClean="0"/>
              <a:pPr/>
              <a:t>21.12.2018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A4CB5E-E2E7-4137-913F-E5CBDBE97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50912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45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«Этот загадочный подводный мир!»</a:t>
            </a:r>
          </a:p>
          <a:p>
            <a:pPr algn="r"/>
            <a:endParaRPr lang="ru-RU" sz="45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Выполнила :</a:t>
            </a:r>
          </a:p>
          <a:p>
            <a:pPr algn="r">
              <a:buNone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Федулова О.Г.</a:t>
            </a:r>
          </a:p>
          <a:p>
            <a:pPr algn="ctr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Савхоз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Боровский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7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0" i="1" dirty="0" smtClean="0">
                <a:effectLst/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УЧРЕЖДЕНИЕ        ДЕТСКИЙ САД № 21 «УМКА»      </a:t>
            </a:r>
            <a:r>
              <a:rPr lang="ru-RU" sz="2000" b="0" i="1" dirty="0" smtClean="0">
                <a:effectLst/>
                <a:latin typeface="Times New Roman" pitchFamily="18" charset="0"/>
                <a:cs typeface="Times New Roman" pitchFamily="18" charset="0"/>
              </a:rPr>
              <a:t>______________________________________________________________________ </a:t>
            </a:r>
            <a:r>
              <a:rPr lang="ru-RU" sz="2000" b="0" dirty="0" smtClean="0">
                <a:effectLst/>
                <a:latin typeface="Times New Roman" pitchFamily="18" charset="0"/>
                <a:cs typeface="Times New Roman" pitchFamily="18" charset="0"/>
              </a:rPr>
              <a:t>село Совхоз «Боровский»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7772400" cy="1224136"/>
          </a:xfrm>
        </p:spPr>
        <p:txBody>
          <a:bodyPr>
            <a:noAutofit/>
          </a:bodyPr>
          <a:lstStyle/>
          <a:p>
            <a:pPr algn="l"/>
            <a:r>
              <a:rPr lang="ru-RU" sz="2800" b="0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8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b="0" dirty="0" smtClean="0">
                <a:effectLst/>
                <a:latin typeface="Times New Roman" pitchFamily="18" charset="0"/>
                <a:cs typeface="Times New Roman" pitchFamily="18" charset="0"/>
              </a:rPr>
              <a:t>обогащение активного словаря; развитие связной, грамматически правильной диалогической речи.</a:t>
            </a:r>
            <a:br>
              <a:rPr lang="ru-RU" sz="2800" b="0" dirty="0" smtClean="0"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8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062664" cy="3384376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Расширять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углублять знания детей о море и его обитателях.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Совершенствовать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словарный запас, грамматический строй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речи,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звукопроизношение, выразительность речи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3995936" cy="3200400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rgbClr val="FF0000"/>
                </a:solidFill>
              </a:rPr>
              <a:t>Батискаф</a:t>
            </a:r>
            <a:r>
              <a:rPr lang="ru-RU" sz="2200" dirty="0" smtClean="0">
                <a:solidFill>
                  <a:schemeClr val="tx1"/>
                </a:solidFill>
              </a:rPr>
              <a:t> - это такой большой железный шар с иллюминаторами, внутри у него много разных приборов, чтобы наблюдать за морской жизнью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0"/>
            <a:ext cx="4032448" cy="2996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Без названия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501008"/>
            <a:ext cx="4211960" cy="33569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Без названия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6016" y="3501008"/>
            <a:ext cx="3960440" cy="33569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7851648" cy="14401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300" dirty="0" smtClean="0">
                <a:solidFill>
                  <a:srgbClr val="FF0000"/>
                </a:solidFill>
              </a:rPr>
              <a:t>Киты и дельфины – это млекопитающие животные</a:t>
            </a:r>
            <a:r>
              <a:rPr lang="ru-RU" dirty="0" smtClean="0">
                <a:solidFill>
                  <a:srgbClr val="FF0000"/>
                </a:solidFill>
              </a:rPr>
              <a:t>?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052736"/>
            <a:ext cx="4680520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hqdefaul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3429000"/>
            <a:ext cx="4427984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7772400" cy="112474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Акула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12776"/>
            <a:ext cx="4788024" cy="5445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Без названия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1556792"/>
            <a:ext cx="4427984" cy="5301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884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Путешествия по морскому дну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CHudesa-i-priklyucheniya-2018-3_029-_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844824"/>
            <a:ext cx="4860032" cy="5013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mages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1988840"/>
            <a:ext cx="4211960" cy="4869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851648" cy="1124744"/>
          </a:xfrm>
        </p:spPr>
        <p:txBody>
          <a:bodyPr/>
          <a:lstStyle/>
          <a:p>
            <a:pPr algn="ctr"/>
            <a:r>
              <a:rPr lang="ru-RU" sz="5000" dirty="0" smtClean="0">
                <a:solidFill>
                  <a:srgbClr val="FF0000"/>
                </a:solidFill>
              </a:rPr>
              <a:t>Рыбы</a:t>
            </a:r>
            <a:endParaRPr lang="ru-RU" sz="50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704723_14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645024"/>
            <a:ext cx="5004048" cy="3128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980728"/>
            <a:ext cx="4499992" cy="28200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11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9797" y="3770249"/>
            <a:ext cx="4274203" cy="30877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1380317397-ribi-ch5--2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980728"/>
            <a:ext cx="4954150" cy="2880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prstTxWarp prst="textTriangl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lvl="2">
              <a:buNone/>
            </a:pPr>
            <a:r>
              <a:rPr lang="ru-RU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Спасибо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</TotalTime>
  <Words>96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МУНИЦИПАЛЬНОЕ ДОШКОЛЬНОЕ ОБРАЗОВАТЕЛЬНОЕ УЧРЕЖДЕНИЕ        ДЕТСКИЙ САД № 21 «УМКА»      ______________________________________________________________________ село Совхоз «Боровский» </vt:lpstr>
      <vt:lpstr>Цель: обогащение активного словаря; развитие связной, грамматически правильной диалогической речи. </vt:lpstr>
      <vt:lpstr>Батискаф - это такой большой железный шар с иллюминаторами, внутри у него много разных приборов, чтобы наблюдать за морской жизнью.</vt:lpstr>
      <vt:lpstr> Киты и дельфины – это млекопитающие животные?</vt:lpstr>
      <vt:lpstr>Акула</vt:lpstr>
      <vt:lpstr>Путешествия по морскому дну</vt:lpstr>
      <vt:lpstr>Рыбы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Загадочный подводный мир</dc:title>
  <dc:creator>User</dc:creator>
  <cp:lastModifiedBy>User</cp:lastModifiedBy>
  <cp:revision>8</cp:revision>
  <dcterms:created xsi:type="dcterms:W3CDTF">2018-12-10T18:41:38Z</dcterms:created>
  <dcterms:modified xsi:type="dcterms:W3CDTF">2018-12-21T17:09:05Z</dcterms:modified>
</cp:coreProperties>
</file>