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3" r:id="rId6"/>
    <p:sldId id="267" r:id="rId7"/>
    <p:sldId id="260" r:id="rId8"/>
    <p:sldId id="266" r:id="rId9"/>
    <p:sldId id="261" r:id="rId10"/>
    <p:sldId id="271" r:id="rId11"/>
    <p:sldId id="270" r:id="rId12"/>
    <p:sldId id="264" r:id="rId13"/>
    <p:sldId id="268" r:id="rId14"/>
    <p:sldId id="275" r:id="rId15"/>
    <p:sldId id="277" r:id="rId16"/>
    <p:sldId id="278" r:id="rId17"/>
    <p:sldId id="281" r:id="rId18"/>
    <p:sldId id="279" r:id="rId19"/>
    <p:sldId id="280" r:id="rId20"/>
    <p:sldId id="282" r:id="rId21"/>
    <p:sldId id="265" r:id="rId22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2"/>
        <p:sld r:id="rId3"/>
        <p:sld r:id="rId4"/>
        <p:sld r:id="rId5"/>
        <p:sld r:id="rId6"/>
        <p:sld r:id="rId8"/>
        <p:sld r:id="rId9"/>
        <p:sld r:id="rId7"/>
        <p:sld r:id="rId10"/>
        <p:sld r:id="rId11"/>
        <p:sld r:id="rId12"/>
        <p:sld r:id="rId13"/>
        <p:sld r:id="rId2"/>
        <p:sld r:id="rId3"/>
        <p:sld r:id="rId4"/>
        <p:sld r:id="rId5"/>
        <p:sld r:id="rId6"/>
        <p:sld r:id="rId8"/>
        <p:sld r:id="rId9"/>
        <p:sld r:id="rId7"/>
        <p:sld r:id="rId10"/>
        <p:sld r:id="rId11"/>
        <p:sld r:id="rId12"/>
        <p:sld r:id="rId13"/>
        <p:sld r:id="rId14"/>
        <p:sld r:id="rId15"/>
        <p:sld r:id="rId16"/>
        <p:sld r:id="rId22"/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5B5EF-1D27-41C9-899F-C2BFF4D677B8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58DDC-817B-470E-B128-BC4A9F682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58DDC-817B-470E-B128-BC4A9F6825F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58DDC-817B-470E-B128-BC4A9F6825F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58DDC-817B-470E-B128-BC4A9F6825F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73A7-3944-4D9E-BDC8-D30E6077D9DA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D4B0-3F7B-41E6-95BF-2E87323F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980A-A71E-414D-B3EE-240C0076D84E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D4B0-3F7B-41E6-95BF-2E87323F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76F0-858B-4C43-954D-7E94306505B9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D4B0-3F7B-41E6-95BF-2E87323F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0CFC-E4FE-47CF-BA86-C875FDB96344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D4B0-3F7B-41E6-95BF-2E87323F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676E-0A99-4F49-A48E-E8C04A9476C8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D4B0-3F7B-41E6-95BF-2E87323F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8A15-3E0D-430B-BE8D-DAA5EC2B70F2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D4B0-3F7B-41E6-95BF-2E87323F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0AB0-BE53-431E-A812-3ED47C8FF06C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D4B0-3F7B-41E6-95BF-2E87323F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5A79-871A-4300-8446-98B834E358DC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D4B0-3F7B-41E6-95BF-2E87323F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BBAE-1AA3-457D-800C-E89492240DF0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D4B0-3F7B-41E6-95BF-2E87323F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5C71-3277-4355-B525-B783FF81C145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D4B0-3F7B-41E6-95BF-2E87323F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DB10-C728-439E-A45D-2686EF161B6E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D4B0-3F7B-41E6-95BF-2E87323F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A982-2B20-44F1-9E7B-E96A957A518A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D4B0-3F7B-41E6-95BF-2E87323F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6000">
    <p:wedg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1;&#1091;&#1082;&#1072;&#1085;&#1080;&#1085;&#1099;\Downloads\&#1089;&#1083;&#1086;&#1074;&#1072;%20&#1084;&#1072;&#1084;&#1099;%20&#1076;&#1086;&#1088;&#1086;&#1075;&#1086;&#1077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1.jpeg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слова мамы дорого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604448" y="11663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-20191115-WA00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7" name="Содержимое 3" descr="Flying-Hearts-128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IMG-20191115-WA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-20191115-WA0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4" name="Содержимое 3" descr="Flying-Hearts-128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-20191115-WA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572000" cy="3717032"/>
          </a:xfrm>
          <a:prstGeom prst="rect">
            <a:avLst/>
          </a:prstGeom>
        </p:spPr>
      </p:pic>
      <p:pic>
        <p:nvPicPr>
          <p:cNvPr id="7" name="Рисунок 6" descr="IMG-20191115-WA0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420888"/>
            <a:ext cx="3923928" cy="42304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are"/>
          <p:cNvPicPr>
            <a:picLocks noChangeAspect="1" noChangeArrowheads="1"/>
          </p:cNvPicPr>
          <p:nvPr/>
        </p:nvPicPr>
        <p:blipFill>
          <a:blip r:embed="rId2" cstate="print"/>
          <a:srcRect l="2933" t="3096" r="3200" b="34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lying-Hearts-1280x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-20191115-WA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923928" cy="4653136"/>
          </a:xfrm>
          <a:prstGeom prst="rect">
            <a:avLst/>
          </a:prstGeom>
        </p:spPr>
      </p:pic>
      <p:pic>
        <p:nvPicPr>
          <p:cNvPr id="7" name="Рисунок 6" descr="IMG-20191117-WA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348880"/>
            <a:ext cx="4788024" cy="4365104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-20191117-WA000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300120" y="1600200"/>
            <a:ext cx="2543759" cy="4525963"/>
          </a:xfrm>
        </p:spPr>
      </p:pic>
      <p:pic>
        <p:nvPicPr>
          <p:cNvPr id="4" name="Содержимое 3" descr="Flying-Hearts-1280x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-20191117-WA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4139952" cy="4582077"/>
          </a:xfrm>
          <a:prstGeom prst="rect">
            <a:avLst/>
          </a:prstGeom>
        </p:spPr>
      </p:pic>
      <p:pic>
        <p:nvPicPr>
          <p:cNvPr id="7" name="Рисунок 6" descr="IMG-20191117-WA0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1916832"/>
            <a:ext cx="4139952" cy="47971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-20191117-WA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1228" y="1600200"/>
            <a:ext cx="3401544" cy="4525963"/>
          </a:xfrm>
        </p:spPr>
      </p:pic>
      <p:pic>
        <p:nvPicPr>
          <p:cNvPr id="4" name="Содержимое 3" descr="Flying-Hearts-128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-20191117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851920" cy="4509120"/>
          </a:xfrm>
          <a:prstGeom prst="rect">
            <a:avLst/>
          </a:prstGeom>
        </p:spPr>
      </p:pic>
      <p:pic>
        <p:nvPicPr>
          <p:cNvPr id="7" name="Рисунок 6" descr="IMG-20191115-WA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492896"/>
            <a:ext cx="421196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lying-Hearts-128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90920_0805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3635896" cy="3525011"/>
          </a:xfrm>
          <a:prstGeom prst="rect">
            <a:avLst/>
          </a:prstGeom>
        </p:spPr>
      </p:pic>
      <p:pic>
        <p:nvPicPr>
          <p:cNvPr id="7" name="Рисунок 6" descr="20190920_0759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188640"/>
            <a:ext cx="3419872" cy="3717032"/>
          </a:xfrm>
          <a:prstGeom prst="rect">
            <a:avLst/>
          </a:prstGeom>
        </p:spPr>
      </p:pic>
      <p:pic>
        <p:nvPicPr>
          <p:cNvPr id="8" name="Рисунок 7" descr="20190920_0742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1988840"/>
            <a:ext cx="3507854" cy="46771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91018_1053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Содержимое 3" descr="Flying-Hearts-128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91018_0752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3491880" cy="3717032"/>
          </a:xfrm>
          <a:prstGeom prst="rect">
            <a:avLst/>
          </a:prstGeom>
        </p:spPr>
      </p:pic>
      <p:pic>
        <p:nvPicPr>
          <p:cNvPr id="7" name="Рисунок 6" descr="20191018_0810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188640"/>
            <a:ext cx="3219822" cy="3717032"/>
          </a:xfrm>
          <a:prstGeom prst="rect">
            <a:avLst/>
          </a:prstGeom>
        </p:spPr>
      </p:pic>
      <p:pic>
        <p:nvPicPr>
          <p:cNvPr id="9" name="Рисунок 8" descr="20191018_1053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2204864"/>
            <a:ext cx="3939902" cy="43651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91115_1143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Содержимое 3" descr="Flying-Hearts-128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91115_1143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91115_193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6653" y="1600200"/>
            <a:ext cx="3270694" cy="4525963"/>
          </a:xfrm>
        </p:spPr>
      </p:pic>
      <p:pic>
        <p:nvPicPr>
          <p:cNvPr id="4" name="Содержимое 3" descr="Flying-Hearts-128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91115_193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55945" cy="6858000"/>
          </a:xfrm>
          <a:prstGeom prst="rect">
            <a:avLst/>
          </a:prstGeom>
        </p:spPr>
      </p:pic>
      <p:pic>
        <p:nvPicPr>
          <p:cNvPr id="7" name="Рисунок 6" descr="20191115_224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0"/>
            <a:ext cx="4139952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lying-Hearts-1280x8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 descr="IMG-20191115-WA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76672"/>
            <a:ext cx="4570214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076056" y="620688"/>
            <a:ext cx="3888432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Без сна ночей твоих прошло немало,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Забот, тревог за нас не перечесть,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Земной поклон тебе, родная мама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 то, что ты на белом свете есть. 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91018_1125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Содержимое 3" descr="Flying-Hearts-128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91018_1116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908720"/>
            <a:ext cx="3294366" cy="4392488"/>
          </a:xfrm>
          <a:prstGeom prst="rect">
            <a:avLst/>
          </a:prstGeom>
        </p:spPr>
      </p:pic>
      <p:pic>
        <p:nvPicPr>
          <p:cNvPr id="8" name="Рисунок 7" descr="20191018_1125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116632"/>
            <a:ext cx="5184576" cy="3252846"/>
          </a:xfrm>
          <a:prstGeom prst="rect">
            <a:avLst/>
          </a:prstGeom>
        </p:spPr>
      </p:pic>
      <p:pic>
        <p:nvPicPr>
          <p:cNvPr id="9" name="Рисунок 8" descr="20191018_1133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3429000"/>
            <a:ext cx="5212264" cy="32301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love"/>
          <p:cNvPicPr>
            <a:picLocks noChangeAspect="1" noChangeArrowheads="1"/>
          </p:cNvPicPr>
          <p:nvPr/>
        </p:nvPicPr>
        <p:blipFill>
          <a:blip r:embed="rId3" cstate="print"/>
          <a:srcRect r="1201" b="2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lying-Hearts-1280x8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Содержимое 3" descr="Flying-Hearts-128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-20191115-WA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4437112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92080" y="1196752"/>
            <a:ext cx="30243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Разведешь ты тучи</a:t>
            </a:r>
            <a:br>
              <a:rPr lang="ru-RU" sz="3200" dirty="0" smtClean="0"/>
            </a:br>
            <a:r>
              <a:rPr lang="ru-RU" sz="3200" dirty="0" smtClean="0"/>
              <a:t>Сильными руками</a:t>
            </a:r>
            <a:br>
              <a:rPr lang="ru-RU" sz="3200" dirty="0" smtClean="0"/>
            </a:br>
            <a:r>
              <a:rPr lang="ru-RU" sz="3200" dirty="0" smtClean="0"/>
              <a:t>И добру научишь</a:t>
            </a:r>
            <a:br>
              <a:rPr lang="ru-RU" sz="3200" dirty="0" smtClean="0"/>
            </a:br>
            <a:r>
              <a:rPr lang="ru-RU" sz="3200" dirty="0" smtClean="0"/>
              <a:t>Мудрыми словами. </a:t>
            </a:r>
            <a:endParaRPr lang="ru-RU" sz="3200" dirty="0"/>
          </a:p>
        </p:txBody>
      </p:sp>
    </p:spTree>
    <p:custDataLst>
      <p:tags r:id="rId1"/>
    </p:custDataLst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lying-Hearts-1280x8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-20191115-WA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4664"/>
            <a:ext cx="5472608" cy="5472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H="1" flipV="1">
            <a:off x="5940152" y="2231"/>
            <a:ext cx="295232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Спасибо, родная, что есть ты у нас,</a:t>
            </a:r>
            <a:br>
              <a:rPr lang="ru-RU" sz="2800" dirty="0" smtClean="0"/>
            </a:br>
            <a:r>
              <a:rPr lang="ru-RU" sz="2800" dirty="0" smtClean="0"/>
              <a:t>Что видим и слышим тебя каждый час,</a:t>
            </a:r>
            <a:br>
              <a:rPr lang="ru-RU" sz="2800" dirty="0" smtClean="0"/>
            </a:br>
            <a:r>
              <a:rPr lang="ru-RU" sz="2800" dirty="0" smtClean="0"/>
              <a:t>За добрую душу и теплое слово,</a:t>
            </a:r>
            <a:br>
              <a:rPr lang="ru-RU" sz="2800" dirty="0" smtClean="0"/>
            </a:br>
            <a:r>
              <a:rPr lang="ru-RU" sz="2800" dirty="0" smtClean="0"/>
              <a:t>За то, что не видели в жизни плохого,</a:t>
            </a:r>
            <a:br>
              <a:rPr lang="ru-RU" sz="2800" dirty="0" smtClean="0"/>
            </a:br>
            <a:r>
              <a:rPr lang="ru-RU" sz="2800" dirty="0" smtClean="0"/>
              <a:t>Спасибо тебе, наш родной человек!</a:t>
            </a:r>
            <a:br>
              <a:rPr lang="ru-RU" sz="2800" dirty="0" smtClean="0"/>
            </a:br>
            <a:r>
              <a:rPr lang="ru-RU" sz="2800" dirty="0" smtClean="0"/>
              <a:t>Желаем здоровья на долгий твой век! 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85858795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4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-20191115-WA00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40509" y="1600200"/>
            <a:ext cx="2262982" cy="4525963"/>
          </a:xfrm>
        </p:spPr>
      </p:pic>
      <p:pic>
        <p:nvPicPr>
          <p:cNvPr id="4" name="Содержимое 3" descr="Flying-Hearts-128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IMG-20191115-WA0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60648"/>
            <a:ext cx="3928334" cy="4536504"/>
          </a:xfrm>
          <a:prstGeom prst="rect">
            <a:avLst/>
          </a:prstGeom>
        </p:spPr>
      </p:pic>
      <p:pic>
        <p:nvPicPr>
          <p:cNvPr id="9" name="Содержимое 3" descr="IMG-20191115-WA00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97873" y="1916832"/>
            <a:ext cx="4222599" cy="47971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-20191115-WA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Содержимое 3" descr="Flying-Hearts-128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-20191115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608512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148064" y="0"/>
            <a:ext cx="3384376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 домике у Солнышка И в мороз тепло, Даже ночью темною Там всегда светло. Как увижу Солнышко, Так всегда пою. Я его, наверное, Больше всех люблю! Подарю цветы, Потому что Солнышко – это, МАМА, ты!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20191115-WA00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Flying-Hearts-128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-20191115-WA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176464" cy="4592580"/>
          </a:xfrm>
          <a:prstGeom prst="rect">
            <a:avLst/>
          </a:prstGeom>
        </p:spPr>
      </p:pic>
      <p:pic>
        <p:nvPicPr>
          <p:cNvPr id="7" name="Рисунок 6" descr="IMG-20191115-WA0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700808"/>
            <a:ext cx="4355976" cy="50074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20191115-WA00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  <p:pic>
        <p:nvPicPr>
          <p:cNvPr id="4" name="Содержимое 3" descr="Flying-Hearts-128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-20191115-WA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941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940152" y="188640"/>
            <a:ext cx="29523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Нарисую я ромашку, Подарю тебе, мамуля, Обниму за шею крепко, Очень нежно поцелую. Пожелаю я здоровья И счастливых долгих лет, Ведь роднее и дороже Никого на свете нет.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</p:spTree>
    <p:custDataLst>
      <p:tags r:id="rId1"/>
    </p:custDataLst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7|4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105</Words>
  <Application>Microsoft Office PowerPoint</Application>
  <PresentationFormat>Экран (4:3)</PresentationFormat>
  <Paragraphs>8</Paragraphs>
  <Slides>21</Slides>
  <Notes>3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  <vt:variant>
        <vt:lpstr>Произвольные показы</vt:lpstr>
      </vt:variant>
      <vt:variant>
        <vt:i4>1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Луканины</cp:lastModifiedBy>
  <cp:revision>5</cp:revision>
  <dcterms:created xsi:type="dcterms:W3CDTF">2019-11-18T10:55:00Z</dcterms:created>
  <dcterms:modified xsi:type="dcterms:W3CDTF">2019-11-21T17:37:53Z</dcterms:modified>
</cp:coreProperties>
</file>