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4" r:id="rId7"/>
    <p:sldId id="259" r:id="rId8"/>
    <p:sldId id="262" r:id="rId9"/>
    <p:sldId id="263" r:id="rId10"/>
    <p:sldId id="260" r:id="rId11"/>
    <p:sldId id="261" r:id="rId12"/>
    <p:sldId id="270" r:id="rId13"/>
    <p:sldId id="269" r:id="rId14"/>
    <p:sldId id="268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96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79FC-3FDF-4367-B5C0-73E5CDD7B0A8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F2C9-84C5-4CFC-B909-47929B1A8D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79FC-3FDF-4367-B5C0-73E5CDD7B0A8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F2C9-84C5-4CFC-B909-47929B1A8D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79FC-3FDF-4367-B5C0-73E5CDD7B0A8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F2C9-84C5-4CFC-B909-47929B1A8D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79FC-3FDF-4367-B5C0-73E5CDD7B0A8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F2C9-84C5-4CFC-B909-47929B1A8D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79FC-3FDF-4367-B5C0-73E5CDD7B0A8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F2C9-84C5-4CFC-B909-47929B1A8D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79FC-3FDF-4367-B5C0-73E5CDD7B0A8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F2C9-84C5-4CFC-B909-47929B1A8D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79FC-3FDF-4367-B5C0-73E5CDD7B0A8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F2C9-84C5-4CFC-B909-47929B1A8D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79FC-3FDF-4367-B5C0-73E5CDD7B0A8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F2C9-84C5-4CFC-B909-47929B1A8D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79FC-3FDF-4367-B5C0-73E5CDD7B0A8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F2C9-84C5-4CFC-B909-47929B1A8D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79FC-3FDF-4367-B5C0-73E5CDD7B0A8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F2C9-84C5-4CFC-B909-47929B1A8D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79FC-3FDF-4367-B5C0-73E5CDD7B0A8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F2C9-84C5-4CFC-B909-47929B1A8D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579FC-3FDF-4367-B5C0-73E5CDD7B0A8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CF2C9-84C5-4CFC-B909-47929B1A8D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425553201_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95536" y="105108"/>
            <a:ext cx="83529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       </a:t>
            </a:r>
            <a:b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ДЕТСКИЙ САД № 21 «УМКА»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___________________________________________________________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село Совхоз «Боровский»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1916832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Содержание летней оздоровительной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работы</a:t>
            </a:r>
          </a:p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группе </a:t>
            </a:r>
            <a:r>
              <a:rPr lang="ru-RU" sz="3000" smtClean="0">
                <a:latin typeface="Times New Roman" pitchFamily="18" charset="0"/>
                <a:cs typeface="Times New Roman" pitchFamily="18" charset="0"/>
              </a:rPr>
              <a:t>« Ромашка»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240" y="494116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Федулова О.Г.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645333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2019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90605_1039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3635896" cy="3183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605_104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420888"/>
            <a:ext cx="4083918" cy="3308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27984" y="764704"/>
            <a:ext cx="4176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Подвижная дидактическая игра «Геометрические фигуры»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90606_103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6794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606_1038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420888"/>
            <a:ext cx="381642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427984" y="620688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«Семья»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90607_1139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607_1141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0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607_1144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32989"/>
            <a:ext cx="3419872" cy="35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90607_1145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3" y="3212976"/>
            <a:ext cx="320384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47664" y="2852936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Воздушные, солнечные  и водные процедуры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90606_101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0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606_1012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717032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606_1013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188640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90606_1014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3284984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56490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«Купаем малыша»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90605_114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412776"/>
            <a:ext cx="6912768" cy="448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907704" y="62068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Конструирование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 descr="20190617_095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41987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617_0953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988840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779912" y="62068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в уголке «Ряженье»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Рисунок 5" descr="20190617_101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90617_1301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708920"/>
            <a:ext cx="352891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572000" y="69269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Спортивная игра «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Кольцеброс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3861048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Спортивная игра «Боулинг»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90617_102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617_1029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996952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995936" y="620688"/>
            <a:ext cx="4752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Двигательно-экспериментальная деятельность «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оймай бабочку»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2204864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2780928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Наблюдение «Солнышко и тень»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190605_074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303582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90605_0744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73016"/>
            <a:ext cx="291581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190605_0745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0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190605_0745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2708920"/>
            <a:ext cx="278777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190605_0745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0"/>
            <a:ext cx="3059832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9952" y="944725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Экспериментальная деятельность с песком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190605_103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90605_1033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2348880"/>
            <a:ext cx="460851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7984" y="476672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Экспериментальная деятельность  с водой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190617_105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617_1058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2060848"/>
            <a:ext cx="460851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90617_1037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617_1038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86104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617_1039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07042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90617_1041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4218" y="1"/>
            <a:ext cx="2859782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95736" y="2708920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Экспериментальная деятельность с песком и водой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 descr="20190617_105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98782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617_105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2170" y="1"/>
            <a:ext cx="3291830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90617_1052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3645024"/>
            <a:ext cx="3456384" cy="3212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616" y="2781164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Экспериментальная деятельность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 Тонет- не тонет»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90617_1054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3635896" cy="2726922"/>
          </a:xfrm>
          <a:prstGeom prst="rect">
            <a:avLst/>
          </a:prstGeom>
        </p:spPr>
      </p:pic>
      <p:pic>
        <p:nvPicPr>
          <p:cNvPr id="5" name="Рисунок 4" descr="20190617_1054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420888"/>
            <a:ext cx="3960440" cy="2834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7944" y="675853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Экспериментальна деятельность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«Тонет – не тонет»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вода, шар)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90605_1035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21982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603_1108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0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605_1039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3501008"/>
            <a:ext cx="300379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19672" y="270892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Подвижные  игры на прогулке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1a93e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190605_17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605_1721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852936"/>
            <a:ext cx="3803915" cy="2852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908720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Подвижные дидактические игры  «Цвет, форма, размер»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127</Words>
  <Application>Microsoft Office PowerPoint</Application>
  <PresentationFormat>Экран (4:3)</PresentationFormat>
  <Paragraphs>28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24</cp:revision>
  <dcterms:created xsi:type="dcterms:W3CDTF">2019-06-20T10:37:51Z</dcterms:created>
  <dcterms:modified xsi:type="dcterms:W3CDTF">2019-09-09T12:38:30Z</dcterms:modified>
</cp:coreProperties>
</file>