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9100-9482-49F4-A6E5-02B0D571B9C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56D2-2A05-420D-94ED-8B83AD37E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9100-9482-49F4-A6E5-02B0D571B9C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56D2-2A05-420D-94ED-8B83AD37E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9100-9482-49F4-A6E5-02B0D571B9C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56D2-2A05-420D-94ED-8B83AD37E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9100-9482-49F4-A6E5-02B0D571B9C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56D2-2A05-420D-94ED-8B83AD37E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9100-9482-49F4-A6E5-02B0D571B9C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56D2-2A05-420D-94ED-8B83AD37E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9100-9482-49F4-A6E5-02B0D571B9C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56D2-2A05-420D-94ED-8B83AD37E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9100-9482-49F4-A6E5-02B0D571B9C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56D2-2A05-420D-94ED-8B83AD37E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9100-9482-49F4-A6E5-02B0D571B9C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56D2-2A05-420D-94ED-8B83AD37E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9100-9482-49F4-A6E5-02B0D571B9C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56D2-2A05-420D-94ED-8B83AD37E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9100-9482-49F4-A6E5-02B0D571B9C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56D2-2A05-420D-94ED-8B83AD37E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9100-9482-49F4-A6E5-02B0D571B9C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56D2-2A05-420D-94ED-8B83AD37E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B9100-9482-49F4-A6E5-02B0D571B9C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556D2-2A05-420D-94ED-8B83AD37EC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pG98IJm_Urok.-cvetik-semicvetik_0_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artinki-fedorino-gore-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0c7380579051b068bcc0814bb8f93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2020-02-05T04:33:28Z</dcterms:created>
  <dcterms:modified xsi:type="dcterms:W3CDTF">2020-02-05T04:36:31Z</dcterms:modified>
</cp:coreProperties>
</file>