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2"/>
    </p:penClr>
  </p:showPr>
  <p:clrMru>
    <a:srgbClr val="1F10DE"/>
    <a:srgbClr val="0000CC"/>
    <a:srgbClr val="00CCFF"/>
    <a:srgbClr val="FFFFFF"/>
    <a:srgbClr val="0244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70" d="100"/>
          <a:sy n="70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4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7D89-81F9-43F9-A550-9801F7D0250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071B7-8EDB-466F-AAB1-A7609A465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0;&#1072;&#1088;&#1090;&#1080;&#1085;&#1082;&#1080;(2)\melodiya_vodyi_-__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643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Картинки(2)\круг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8640"/>
            <a:ext cx="8286808" cy="6312194"/>
          </a:xfrm>
          <a:prstGeom prst="rect">
            <a:avLst/>
          </a:prstGeom>
          <a:noFill/>
        </p:spPr>
      </p:pic>
      <p:pic>
        <p:nvPicPr>
          <p:cNvPr id="6" name="melodiya_vodyi_-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60212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Воспитатель: Федулова О.Г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3-е состояние:  «Твердое»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Снег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/>
          </a:p>
        </p:txBody>
      </p:sp>
      <p:pic>
        <p:nvPicPr>
          <p:cNvPr id="11266" name="Picture 2" descr="C:\Documents and Settings\Администратор\Рабочий стол\Картинки(2)\снег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215370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2828836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Зимой часто выпадает снег. Снежинки состоят из маленьких кристаллов льда. У каждой снежинки шесть лучей. Она образуется в воздухе из водяного пара.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_LatinoTitulSpUp" pitchFamily="18" charset="-52"/>
              </a:rPr>
              <a:t>Узоры на стекле</a:t>
            </a:r>
            <a:endParaRPr lang="ru-RU" dirty="0">
              <a:solidFill>
                <a:schemeClr val="bg1"/>
              </a:solidFill>
              <a:latin typeface="a_LatinoTitulSpUp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000" dirty="0" smtClean="0">
              <a:latin typeface="a_LatinoTitulSpUp" pitchFamily="18" charset="-52"/>
            </a:endParaRPr>
          </a:p>
          <a:p>
            <a:pPr algn="ctr">
              <a:buNone/>
            </a:pPr>
            <a:endParaRPr lang="ru-RU" sz="2000" dirty="0" smtClean="0">
              <a:latin typeface="a_LatinoTitulSpUp" pitchFamily="18" charset="-52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_LatinoTitulSpUp" pitchFamily="18" charset="-52"/>
              </a:rPr>
              <a:t>Эти волшебные узоры на стекле появились из-за водяного пара, который позже замерз.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_LatinoTitulSpUp" pitchFamily="18" charset="-52"/>
            </a:endParaRPr>
          </a:p>
        </p:txBody>
      </p:sp>
      <p:pic>
        <p:nvPicPr>
          <p:cNvPr id="12290" name="Picture 2" descr="C:\Documents and Settings\Администратор\Рабочий стол\Картинки(2)\уз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909638"/>
            <a:ext cx="8609042" cy="48053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Лёд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a_Albionic" pitchFamily="34" charset="-52"/>
              </a:rPr>
              <a:t>Лёд- это тоже вода. Вода в твёрдом состоянии. Когда осенью холодает, вода замерзает и превращается в лёд.</a:t>
            </a:r>
            <a:endParaRPr lang="ru-RU" sz="2400" dirty="0">
              <a:latin typeface="a_Albionic" pitchFamily="34" charset="-52"/>
            </a:endParaRPr>
          </a:p>
        </p:txBody>
      </p:sp>
      <p:pic>
        <p:nvPicPr>
          <p:cNvPr id="13316" name="Picture 4" descr="C:\Documents and Settings\Администратор\Рабочий стол\Картинки(2)\ле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429683" cy="48577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_AlgeriusBrk" pitchFamily="82" charset="-52"/>
              </a:rPr>
              <a:t>Сосульки</a:t>
            </a:r>
            <a:endParaRPr lang="ru-RU" dirty="0">
              <a:latin typeface="a_AlgeriusBrk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  <a:p>
            <a:pPr>
              <a:buNone/>
            </a:pPr>
            <a:endParaRPr lang="ru-RU" sz="2000" dirty="0" smtClean="0">
              <a:latin typeface="a_AlgeriusBrk" pitchFamily="82" charset="-52"/>
            </a:endParaRPr>
          </a:p>
        </p:txBody>
      </p:sp>
      <p:pic>
        <p:nvPicPr>
          <p:cNvPr id="14338" name="Picture 2" descr="C:\Documents and Settings\Администратор\Рабочий стол\Картинки(2)\сосоуль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57256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28575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endParaRPr lang="ru-RU" dirty="0" smtClean="0">
              <a:latin typeface="a_AlgeriusBrk" pitchFamily="82" charset="-52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_AlgeriusBrk" pitchFamily="82" charset="-52"/>
              </a:rPr>
              <a:t>Когда зимой наступает оттепель, снег потихоньку тает. Капли воды, стекая с крыш, замерзают. На них натекают новые капли. Так растут сосульки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a_AlgeriusBrk" pitchFamily="82" charset="-52"/>
            </a:endParaRPr>
          </a:p>
        </p:txBody>
      </p:sp>
      <p:pic>
        <p:nvPicPr>
          <p:cNvPr id="14339" name="Picture 3" descr="C:\Documents and Settings\Администратор\Рабочий стол\Картинки(2)\сосуль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5715008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6" name="Picture 6" descr="C:\Documents and Settings\Администратор\Рабочий стол\Картинки(2)\ине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286808" cy="528641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57752" y="4143380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_AlgeriusBrk" pitchFamily="82" charset="-52"/>
              </a:rPr>
              <a:t>Иней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_AlgeriusBrk" pitchFamily="82" charset="-52"/>
              </a:rPr>
              <a:t>- это кристаллы льда, намёрзшие на траве, деревьях, почве… Иней образуется при резком охлаждении влажного воздуха 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a_AlgeriusBrk" pitchFamily="82" charset="-5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_DomIno" pitchFamily="66" charset="-52"/>
              </a:rPr>
              <a:t>Град- является частичками льда, шарообразной или не правильной формы, размером от мм. до нескольких см.</a:t>
            </a:r>
            <a:endParaRPr lang="ru-RU" sz="2800" dirty="0">
              <a:latin typeface="a_DomIno" pitchFamily="66" charset="-52"/>
            </a:endParaRPr>
          </a:p>
        </p:txBody>
      </p:sp>
      <p:pic>
        <p:nvPicPr>
          <p:cNvPr id="16386" name="Picture 2" descr="C:\Documents and Settings\Администратор\Рабочий стол\Картинки(2)\г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8680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0" name="Picture 2" descr="C:\Documents and Settings\Администратор\Рабочий стол\Картинки(2)\0009-009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72560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 теперь подробно рассмотрим схему круговорота воды в природе.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Картинки(2)\круговор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1-е состояние: «Жидкое»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</a:rPr>
              <a:t>Болота- огромные хранилища воды.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</a:rPr>
              <a:t>           Эта вода обеспечивает растения леса и луга жарким засушливым летом. Множество маленьких ручейков вытекают из болота.</a:t>
            </a:r>
          </a:p>
        </p:txBody>
      </p:sp>
      <p:pic>
        <p:nvPicPr>
          <p:cNvPr id="4098" name="Picture 2" descr="C:\Documents and Settings\Администратор\Рабочий стол\Картинки(2)\Бол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7"/>
            <a:ext cx="8501122" cy="36750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Подземные воды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200" dirty="0" smtClean="0"/>
          </a:p>
          <a:p>
            <a:pPr algn="ctr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</a:rPr>
              <a:t>Вода- просачиваясь в почву, образует подземные ручьи, озёра, реки.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</a:rPr>
              <a:t>Иногда они выражаются на поверхности земли.</a:t>
            </a:r>
            <a:endParaRPr lang="ru-RU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122" name="Picture 2" descr="C:\Documents and Settings\Администратор\Рабочий стол\Картинки(2)\подземные в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85818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Дождь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Весной, летом и осенью идут дожди. Растения м и грибам очень нужна эта вода.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дожди  идут часто, то лето называют дождливым. Если редко- засушливым.</a:t>
            </a:r>
          </a:p>
        </p:txBody>
      </p:sp>
      <p:pic>
        <p:nvPicPr>
          <p:cNvPr id="6147" name="Picture 3" descr="C:\Documents and Settings\Администратор\Рабочий стол\Картинки(2)\д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643998" cy="442915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1900" dirty="0" smtClean="0">
                <a:solidFill>
                  <a:srgbClr val="00B0F0"/>
                </a:solidFill>
              </a:rPr>
              <a:t>Роса-</a:t>
            </a:r>
            <a:r>
              <a:rPr lang="ru-RU" sz="1900" dirty="0" smtClean="0"/>
              <a:t> это вид атмосферных осадков, образующихся на поверхности земли, растениях, предметах, крышах зданий, автомобилях и др. предметах.</a:t>
            </a:r>
            <a:endParaRPr lang="ru-RU" sz="1900" dirty="0"/>
          </a:p>
        </p:txBody>
      </p:sp>
      <p:pic>
        <p:nvPicPr>
          <p:cNvPr id="7170" name="Picture 2" descr="C:\Documents and Settings\Администратор\Рабочий стол\Картинки(2)\р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928670"/>
            <a:ext cx="871543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2-е состояние: «Газообразное»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Испарение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1900" dirty="0" smtClean="0"/>
              <a:t>Когда вода теплее окружающего воздуха, то можно заметить над водой туман.</a:t>
            </a:r>
          </a:p>
          <a:p>
            <a:pPr algn="ctr">
              <a:buNone/>
            </a:pPr>
            <a:r>
              <a:rPr lang="ru-RU" sz="1900" dirty="0" smtClean="0"/>
              <a:t>Вода испаряется, превращается в пар.</a:t>
            </a:r>
          </a:p>
          <a:p>
            <a:pPr algn="ctr">
              <a:buNone/>
            </a:pPr>
            <a:r>
              <a:rPr lang="ru-RU" sz="1900" dirty="0" smtClean="0"/>
              <a:t>Пар- это газ. Его не видно. Он находится в воздухе вместе с другими газами.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Documents and Settings\Администратор\Рабочий стол\Картинки(2)\Испар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98" cy="3714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Туман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9293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200" dirty="0" smtClean="0"/>
              <a:t>Если воздух влажный, в нём много водяного пара, то при похолодании случается туман. На холоде частицы воды оседают на пылинках воздуха. Сливаясь, они образуют капли. Маленькие капли воды висят в воздухе- мы видим туман.</a:t>
            </a:r>
            <a:endParaRPr lang="ru-RU" sz="2200" dirty="0"/>
          </a:p>
        </p:txBody>
      </p:sp>
      <p:pic>
        <p:nvPicPr>
          <p:cNvPr id="9218" name="Picture 2" descr="C:\Documents and Settings\Администратор\Рабочий стол\Картинки(2)\тум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42968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Облака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endParaRPr lang="ru-RU" sz="1900" dirty="0" smtClean="0"/>
          </a:p>
        </p:txBody>
      </p:sp>
      <p:pic>
        <p:nvPicPr>
          <p:cNvPr id="10242" name="Picture 2" descr="C:\Documents and Settings\Администратор\Рабочий стол\Картинки(2)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15436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000240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Невидимый водяной пар превращается в воздухе в облака. Это происходит когда он поднимается вверх, туда где достаточно холодно. Частицы воды, сливаясь, образуют капельки. Облако- это множество маленьких капель воды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386</Words>
  <Application>Microsoft Office PowerPoint</Application>
  <PresentationFormat>Экран (4:3)</PresentationFormat>
  <Paragraphs>120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А теперь подробно рассмотрим схему круговорота воды в природе.</vt:lpstr>
      <vt:lpstr>1-е состояние: «Жидкое» </vt:lpstr>
      <vt:lpstr>Подземные воды</vt:lpstr>
      <vt:lpstr>Дождь</vt:lpstr>
      <vt:lpstr>Роса</vt:lpstr>
      <vt:lpstr>2-е состояние: «Газообразное» Испарение </vt:lpstr>
      <vt:lpstr>Туман</vt:lpstr>
      <vt:lpstr>Облака</vt:lpstr>
      <vt:lpstr>3-е состояние:  «Твердое» Снег</vt:lpstr>
      <vt:lpstr>Узоры на стекле</vt:lpstr>
      <vt:lpstr>Лёд</vt:lpstr>
      <vt:lpstr>Сосульки</vt:lpstr>
      <vt:lpstr>Иней</vt:lpstr>
      <vt:lpstr>Град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34</cp:revision>
  <dcterms:modified xsi:type="dcterms:W3CDTF">2020-05-12T11:54:22Z</dcterms:modified>
</cp:coreProperties>
</file>