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5" r:id="rId2"/>
    <p:sldId id="281" r:id="rId3"/>
    <p:sldId id="284" r:id="rId4"/>
    <p:sldId id="278" r:id="rId5"/>
    <p:sldId id="285" r:id="rId6"/>
    <p:sldId id="271" r:id="rId7"/>
    <p:sldId id="287" r:id="rId8"/>
    <p:sldId id="268" r:id="rId9"/>
    <p:sldId id="261" r:id="rId10"/>
    <p:sldId id="283" r:id="rId11"/>
    <p:sldId id="288" r:id="rId12"/>
    <p:sldId id="262" r:id="rId13"/>
    <p:sldId id="28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CC"/>
    <a:srgbClr val="33CC33"/>
    <a:srgbClr val="FF9900"/>
    <a:srgbClr val="0099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32B4-AC73-4CD2-A4B7-2E98C3D2B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3B01-ACB5-49A4-AAF1-4D4807865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F2A5-15D1-4242-851C-480062BF2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226A-BEB1-488B-AA38-EE88CEE54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59FD-0E34-4B4D-8121-5C6E8C519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251F5-89AF-40AE-817F-12586AD93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E7FD-2A54-4DDE-99E8-03A64697A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E7E-F25B-4B7C-B2B8-C645F1A3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8997-6DAA-49B0-B7CA-A5CCFB04A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7B38-29FD-4EBA-92AC-13854D581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BA4A-86CF-4B8F-92B8-97BB4812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C08D28-7A63-4DA2-95BE-C308614AF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8;&#1074;&#1086;&#1088;&#1095;&#1077;&#1089;&#1082;&#1080;&#1081;%20&#1086;&#1090;&#1095;&#1077;&#1090;%20(&#1079;&#1076;&#1086;&#1088;&#1086;&#1074;&#1100;&#1077;&#1089;&#1073;&#1077;&#1088;&#1077;&#1078;&#1077;&#1085;&#1080;&#1077;)\&#1087;&#1077;&#1089;&#1077;&#1085;&#1082;&#1072;%20&#1086;%20&#1079;&#1076;&#1086;&#1088;&#1086;&#1074;&#1100;&#1077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8;&#1074;&#1086;&#1088;&#1095;&#1077;&#1089;&#1082;&#1080;&#1081;%20&#1086;&#1090;&#1095;&#1077;&#1090;%20(&#1079;&#1076;&#1086;&#1088;&#1086;&#1074;&#1100;&#1077;&#1089;&#1073;&#1077;&#1088;&#1077;&#1078;&#1077;&#1085;&#1080;&#1077;)\06-poliklinika_kota_leopolda.mp3" TargetMode="Externa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&#1089;&#1084;&#1077;&#1096;&#1072;&#1088;&#1080;&#1082;&#1080;%20&#1072;&#1079;&#1073;&#1091;&#1082;&#1072;%20&#1079;&#1076;&#1086;&#1088;&#1086;&#1074;&#1100;&#1103;/Skashi.mikrobam.NET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4;&#1077;&#1096;&#1072;&#1088;&#1080;&#1082;&#1080;%20&#1072;&#1079;&#1073;&#1091;&#1082;&#1072;%20&#1079;&#1076;&#1086;&#1088;&#1086;&#1074;&#1100;&#1103;/Kopatjich.i.poslednij.bochenok.mjeda.avi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wmf"/><Relationship Id="rId10" Type="http://schemas.openxmlformats.org/officeDocument/2006/relationships/image" Target="../media/image26.gif"/><Relationship Id="rId4" Type="http://schemas.openxmlformats.org/officeDocument/2006/relationships/image" Target="../media/image20.wmf"/><Relationship Id="rId9" Type="http://schemas.openxmlformats.org/officeDocument/2006/relationships/image" Target="../media/image25.gif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докт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268413"/>
            <a:ext cx="32686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059113" y="2133600"/>
            <a:ext cx="4371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Как здоровым стать.</a:t>
            </a:r>
          </a:p>
        </p:txBody>
      </p:sp>
      <p:pic>
        <p:nvPicPr>
          <p:cNvPr id="2053" name="Picture 9" descr="рис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746375"/>
            <a:ext cx="18811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есенка о здоровь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60007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20272" y="576715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Ларионова О.Г.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04407" y="6357938"/>
            <a:ext cx="169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 2020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pba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0825" y="83661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Соблюдай</a:t>
            </a:r>
            <a:r>
              <a:rPr lang="ru-RU"/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Больше</a:t>
            </a:r>
            <a:endParaRPr lang="ru-RU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Нет вредным</a:t>
            </a:r>
            <a:r>
              <a:rPr lang="ru-RU"/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Правильно</a:t>
            </a:r>
            <a:r>
              <a:rPr lang="ru-RU"/>
              <a:t> 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250825" y="400526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Закаляйся</a:t>
            </a:r>
            <a:r>
              <a:rPr lang="ru-RU"/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0825" y="479742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Сочетай</a:t>
            </a:r>
            <a:r>
              <a:rPr lang="ru-RU"/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142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27763" y="19891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двигайся!</a:t>
            </a:r>
            <a:r>
              <a:rPr lang="ru-RU"/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227763" y="26368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труд и отдых!</a:t>
            </a:r>
            <a:r>
              <a:rPr lang="ru-RU" dirty="0"/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227763" y="32845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питайся!</a:t>
            </a:r>
            <a:r>
              <a:rPr lang="ru-RU"/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39338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чистоту!</a:t>
            </a:r>
            <a:r>
              <a:rPr lang="ru-RU"/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27763" y="45815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привычкам!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04186 " pathEditMode="relative" ptsTypes="AA">
                                      <p:cBhvr>
                                        <p:cTn id="63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9098E-6 L -0.32674 0.325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 " pathEditMode="relative" ptsTypes="AA">
                                      <p:cBhvr>
                                        <p:cTn id="73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L -0.32674 -0.440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244E-6 L -0.32674 -0.304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8532813" cy="4029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5586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Всю азбуку здоровья </a:t>
            </a:r>
          </a:p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                       нужно крепко знать</a:t>
            </a:r>
          </a:p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И в жизни эти знания   </a:t>
            </a:r>
          </a:p>
          <a:p>
            <a:r>
              <a:rPr lang="ru-RU" sz="2800" b="1" i="1">
                <a:solidFill>
                  <a:schemeClr val="bg1"/>
                </a:solidFill>
                <a:latin typeface="Times New Roman" pitchFamily="18" charset="0"/>
              </a:rPr>
              <a:t>                       повсюду применять!</a:t>
            </a:r>
          </a:p>
        </p:txBody>
      </p:sp>
      <p:sp>
        <p:nvSpPr>
          <p:cNvPr id="15364" name="Oval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101013" y="6381750"/>
            <a:ext cx="792162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88913"/>
            <a:ext cx="8893175" cy="6453187"/>
          </a:xfrm>
        </p:spPr>
      </p:pic>
      <p:pic>
        <p:nvPicPr>
          <p:cNvPr id="5" name="06-poliklinik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0263" y="6072188"/>
            <a:ext cx="4079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77724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528592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spect="1" noChangeArrowheads="1"/>
          </p:cNvSpPr>
          <p:nvPr isPhoto="1"/>
        </p:nvSpPr>
        <p:spPr bwMode="auto">
          <a:xfrm>
            <a:off x="539750" y="2233613"/>
            <a:ext cx="5472113" cy="4168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264"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7111" name="Picture 7" descr="MainPanel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Соблюдай чистоту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3995738" y="18446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«От простой воды и мыла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У микробов тают силы»</a:t>
            </a:r>
          </a:p>
        </p:txBody>
      </p:sp>
      <p:pic>
        <p:nvPicPr>
          <p:cNvPr id="6153" name="Picture 12" descr="гшн78еа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6105525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5" y="285728"/>
            <a:ext cx="8786874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же нужно делать,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победить микробов?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357438" y="2857500"/>
            <a:ext cx="4214812" cy="3786188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1857364"/>
            <a:ext cx="2071702" cy="19288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Соблюдать чистоту (гигиену) тела</a:t>
            </a:r>
          </a:p>
        </p:txBody>
      </p:sp>
      <p:sp>
        <p:nvSpPr>
          <p:cNvPr id="8" name="Овал 7"/>
          <p:cNvSpPr/>
          <p:nvPr/>
        </p:nvSpPr>
        <p:spPr>
          <a:xfrm>
            <a:off x="1500166" y="4357694"/>
            <a:ext cx="2071702" cy="192882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Соблюдать чистоту одежды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29256" y="4286256"/>
            <a:ext cx="2071702" cy="1928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Соблюдать чистоту дома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024-768-6[1]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812"/>
            <a:ext cx="8424936" cy="619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3252" name="Picture 4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Больше двигайтесь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95738" y="18446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«В путь – дорогу собирайся,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За здоровьем отправляйся»</a:t>
            </a:r>
          </a:p>
        </p:txBody>
      </p:sp>
      <p:pic>
        <p:nvPicPr>
          <p:cNvPr id="53256" name="Picture 8" descr="к65к6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438" y="4002088"/>
            <a:ext cx="22479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1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2033E-6 L 1.36545 -0.0081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520950" y="188913"/>
            <a:ext cx="421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66"/>
                </a:solidFill>
              </a:rPr>
              <a:t>ПРОМЫВАТЬ ПО УТРАМ ГЛАЗА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124075" y="115888"/>
            <a:ext cx="5049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ЧИТАТЬ ПРИ ХОРОШЕМ ОСВЕЩЕНИИ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843213" y="188913"/>
            <a:ext cx="379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КУШАТЬ ФРУКТЫ И ОВОЩИ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203575" y="188913"/>
            <a:ext cx="316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ЧАСТО ЕСТЬ СЛАДКОЕ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708400" y="26035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ЗАКАЛЯТЬСЯ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563938" y="188913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ГРЫЗТЬ НОГТИ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059113" y="188913"/>
            <a:ext cx="308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КАТАТЬСЯ НА ЛЫЖАХ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140200" y="260350"/>
            <a:ext cx="118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КУРИТЬ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771775" y="188913"/>
            <a:ext cx="368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МЫТЬ УШИ КАЖДЫЙ ДЕНЬ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771775" y="188913"/>
            <a:ext cx="358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66"/>
                </a:solidFill>
              </a:rPr>
              <a:t>УПОТРЕБЛЯТЬ АЛКОГОЛЬ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913"/>
            <a:ext cx="8064896" cy="597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8545E-6 L 0.26944 0.61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3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52672E-6 L 0.22795 0.558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35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2.28545E-6 L 0.2415 0.47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3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28545E-6 L -0.35399 0.422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3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72334E-6 L 0.32743 0.4013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3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2.28545E-6 L -0.33177 0.2544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3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2.28545E-6 L 0.28021 0.306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9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23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72334E-6 L -0.35625 0.1915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3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28545E-6 L 0.26285 0.2544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35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2.28545E-6 L -0.30625 0.1494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/>
      <p:bldP spid="23568" grpId="1"/>
      <p:bldP spid="23570" grpId="0"/>
      <p:bldP spid="23570" grpId="1"/>
      <p:bldP spid="23571" grpId="0"/>
      <p:bldP spid="23571" grpId="1"/>
      <p:bldP spid="23572" grpId="0"/>
      <p:bldP spid="23572" grpId="1"/>
      <p:bldP spid="23574" grpId="0"/>
      <p:bldP spid="23574" grpId="1"/>
      <p:bldP spid="23577" grpId="0"/>
      <p:bldP spid="23577" grpId="1"/>
      <p:bldP spid="23578" grpId="0"/>
      <p:bldP spid="23578" grpId="1"/>
      <p:bldP spid="23579" grpId="0"/>
      <p:bldP spid="23579" grpId="1"/>
      <p:bldP spid="23580" grpId="0"/>
      <p:bldP spid="23580" grpId="1"/>
      <p:bldP spid="23581" grpId="0"/>
      <p:bldP spid="235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299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12294" name="Picture 8" descr="гшн78еа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900" y="6105525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Deti7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79388" y="115888"/>
            <a:ext cx="3455987" cy="2736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А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7180" name="Picture 12" descr="аенсакенвк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28775"/>
            <a:ext cx="1944688" cy="1085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1" name="Picture 13" descr="нчкнучквн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175"/>
            <a:ext cx="1233488" cy="11731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932363" y="404813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В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5148263" y="3933825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С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827088" y="3357563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Д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7186" name="Picture 18" descr="чкечуквнк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05263"/>
            <a:ext cx="1512887" cy="13096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7" name="Picture 19" descr="в5кеееееееееееее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157788"/>
            <a:ext cx="1042987" cy="8191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8" name="Picture 20" descr="j040524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933825"/>
            <a:ext cx="1584325" cy="1131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0" name="Picture 22" descr="чвечукеквек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500570"/>
            <a:ext cx="1871662" cy="1257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1" name="Picture 23" descr="уы5еуы45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071942"/>
            <a:ext cx="1385887" cy="15001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3" name="Picture 25" descr="G:\Рисунок1нна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571480"/>
            <a:ext cx="1531948" cy="10001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4" name="Picture 26" descr="G:\Рисунок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1071546"/>
            <a:ext cx="1799888" cy="16250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95" name="Picture 27" descr="G:\Рисунок1пен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1843890"/>
            <a:ext cx="1214446" cy="9060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6" name="Picture 28" descr="G:\м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5572140"/>
            <a:ext cx="1720850" cy="1143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" name="Picture 13" descr="4bc08ef21d1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13" y="5643563"/>
            <a:ext cx="11541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547</TotalTime>
  <Words>171</Words>
  <Application>Microsoft Office PowerPoint</Application>
  <PresentationFormat>Экран (4:3)</PresentationFormat>
  <Paragraphs>74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Облака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Benq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Mashka</dc:creator>
  <cp:lastModifiedBy>fedul</cp:lastModifiedBy>
  <cp:revision>29</cp:revision>
  <dcterms:created xsi:type="dcterms:W3CDTF">2010-10-13T17:51:54Z</dcterms:created>
  <dcterms:modified xsi:type="dcterms:W3CDTF">2020-10-26T11:45:09Z</dcterms:modified>
</cp:coreProperties>
</file>