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bKajChnYBfqyrnSeQZ80IlyyL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9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452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947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058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897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43224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013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37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3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2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6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24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6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2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6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0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930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02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9786974" y="6812280"/>
            <a:ext cx="35719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 b="1">
              <a:solidFill>
                <a:srgbClr val="76923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1" name="Google Shape;91;p1" descr="btterfly02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63332">
            <a:off x="-60842" y="5977238"/>
            <a:ext cx="933174" cy="78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533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239" y="5589639"/>
            <a:ext cx="2182761" cy="1268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285852" y="274638"/>
            <a:ext cx="6286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2" name="Google Shape;102;p2" descr="Ежики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142852"/>
            <a:ext cx="8858312" cy="6500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8" name="Google Shape;108;p3" descr="лиса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1500166" y="714356"/>
            <a:ext cx="5929354" cy="70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/>
          </a:p>
        </p:txBody>
      </p:sp>
      <p:pic>
        <p:nvPicPr>
          <p:cNvPr id="114" name="Google Shape;114;p4" descr="http://www.kartinkijane.ru/pic/201304/1152x864/kartinkijane.ru-1731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1428728" y="785794"/>
            <a:ext cx="6215106" cy="63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/>
          </a:p>
        </p:txBody>
      </p:sp>
      <p:pic>
        <p:nvPicPr>
          <p:cNvPr id="120" name="Google Shape;120;p5" descr="Волк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3071802" y="1142984"/>
            <a:ext cx="3786214" cy="27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/>
          </a:p>
        </p:txBody>
      </p:sp>
      <p:pic>
        <p:nvPicPr>
          <p:cNvPr id="126" name="Google Shape;126;p6" descr="http://www.findlens.ru/images/samples/187/4650220215_f03678565b_b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214290"/>
            <a:ext cx="8786874" cy="642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32" name="Google Shape;132;p7" descr="https://cf.ppt-online.org/files/slide/n/N2HdBfwpSXk4K3jMubYGOgAxIPRVvCnE7cQsah/slide-13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214290"/>
            <a:ext cx="8715435" cy="6500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1571604" y="1000108"/>
            <a:ext cx="5929354" cy="417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/>
          </a:p>
        </p:txBody>
      </p:sp>
      <p:pic>
        <p:nvPicPr>
          <p:cNvPr id="138" name="Google Shape;138;p8" descr="Заяц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9" descr="041044B.JPG"/>
          <p:cNvPicPr preferRelativeResize="0"/>
          <p:nvPr/>
        </p:nvPicPr>
        <p:blipFill rotWithShape="1">
          <a:blip r:embed="rId3">
            <a:alphaModFix/>
          </a:blip>
          <a:srcRect t="9804" r="14286"/>
          <a:stretch/>
        </p:blipFill>
        <p:spPr>
          <a:xfrm>
            <a:off x="3500430" y="4286256"/>
            <a:ext cx="2071702" cy="235745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47" name="Google Shape;147;p9" descr="C:\Users\кристина\Desktop\мама\71195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93295">
            <a:off x="263802" y="4275793"/>
            <a:ext cx="2868026" cy="223599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48" name="Google Shape;148;p9" descr="C:\Users\кристина\Desktop\мама\90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96310">
            <a:off x="6013039" y="4418419"/>
            <a:ext cx="2824585" cy="211974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49" name="Google Shape;149;p9" descr="https://tayniymir.com/wp-content/uploads/2017/08/34i59809c757eb984.5839767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33451">
            <a:off x="6144994" y="1590237"/>
            <a:ext cx="2789606" cy="20842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50" name="Google Shape;150;p9" descr="http://itd1.mycdn.me/image?id=811859132489&amp;t=20&amp;plc=WEB&amp;tkn=*OT5vx_P-gdWmf0D6tQ1PlDWZ6L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07153">
            <a:off x="180261" y="1613375"/>
            <a:ext cx="2718570" cy="20456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51" name="Google Shape;151;p9" descr="https://look.com.ua/pic/201712/640x960/look.com.ua-261162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00430" y="1285860"/>
            <a:ext cx="2000264" cy="27860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80820" y="302921"/>
            <a:ext cx="7239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Берегите животных!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3</Words>
  <Application>Microsoft Office PowerPoint</Application>
  <PresentationFormat>Экран (4:3)</PresentationFormat>
  <Paragraphs>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fedul</cp:lastModifiedBy>
  <cp:revision>2</cp:revision>
  <dcterms:created xsi:type="dcterms:W3CDTF">2018-09-26T18:46:54Z</dcterms:created>
  <dcterms:modified xsi:type="dcterms:W3CDTF">2020-10-22T12:08:56Z</dcterms:modified>
</cp:coreProperties>
</file>