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108" d="100"/>
          <a:sy n="108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9C3BA-5880-4435-93C1-D4D764755D0D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3806F-8EE3-4713-B0E4-D026B5379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3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806F-8EE3-4713-B0E4-D026B53791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1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A64A00-FC29-4256-9796-7449C5DA138E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FD0D67-F146-422A-84C0-A2457E1CB6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xpert@kinderedu.r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136904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МБДОУ  </a:t>
            </a:r>
            <a:r>
              <a:rPr lang="ru-RU" sz="1600" dirty="0"/>
              <a:t>«Детский сад «Жемчужинка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Контент менеджмент</a:t>
            </a:r>
            <a:br>
              <a:rPr lang="ru-RU" dirty="0" smtClean="0"/>
            </a:br>
            <a:r>
              <a:rPr lang="en-US" dirty="0" smtClean="0"/>
              <a:t>Web-</a:t>
            </a:r>
            <a:r>
              <a:rPr lang="ru-RU" dirty="0" smtClean="0"/>
              <a:t>страницы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Сообщение из опыта работы по созданию личного сайта педагога.</a:t>
            </a:r>
            <a:b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Подготовила музыкальный руководитель Кузнецова Е.С.</a:t>
            </a:r>
            <a:endParaRPr lang="ru-RU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современном мире сайт становится визитной карточкой каждого преподавателя.</a:t>
            </a:r>
          </a:p>
        </p:txBody>
      </p:sp>
    </p:spTree>
    <p:extLst>
      <p:ext uri="{BB962C8B-B14F-4D97-AF65-F5344CB8AC3E}">
        <p14:creationId xmlns:p14="http://schemas.microsoft.com/office/powerpoint/2010/main" val="6195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8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3600" dirty="0" smtClean="0"/>
              <a:t>У вас есть личный сайт?</a:t>
            </a:r>
          </a:p>
          <a:p>
            <a:pPr algn="ctr"/>
            <a:r>
              <a:rPr lang="ru-RU" sz="3600" dirty="0" smtClean="0"/>
              <a:t>Для чего нужен сайт?</a:t>
            </a:r>
          </a:p>
          <a:p>
            <a:pPr algn="ctr"/>
            <a:r>
              <a:rPr lang="ru-RU" sz="3600" dirty="0" smtClean="0"/>
              <a:t>Что это - рабочий инструмент или дань моде?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196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/>
          <a:lstStyle/>
          <a:p>
            <a:r>
              <a:rPr lang="ru-RU" dirty="0" smtClean="0"/>
              <a:t>Сайт –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Необходимость безбумажного общения родителей и педагога, педагогов других ДОУ</a:t>
            </a:r>
          </a:p>
          <a:p>
            <a:r>
              <a:rPr lang="ru-RU" dirty="0" smtClean="0"/>
              <a:t>Для размещения большого количества методического материала</a:t>
            </a:r>
          </a:p>
          <a:p>
            <a:r>
              <a:rPr lang="ru-RU" dirty="0" smtClean="0"/>
              <a:t>Можно разместить свои достижения и заслуги</a:t>
            </a:r>
          </a:p>
          <a:p>
            <a:r>
              <a:rPr lang="ru-RU" dirty="0" smtClean="0"/>
              <a:t>Сайт позволяет создать </a:t>
            </a:r>
            <a:r>
              <a:rPr lang="ru-RU" dirty="0" err="1" smtClean="0"/>
              <a:t>википедию</a:t>
            </a:r>
            <a:r>
              <a:rPr lang="ru-RU" dirty="0" smtClean="0"/>
              <a:t> по дошкольной педагогике.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2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237432" cy="2466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Современный мир вступил в стадию информационного общества, и мы педагоги должны осознать новые потребности, овладевать новыми компетентностями.</a:t>
            </a:r>
            <a:endParaRPr lang="ru-RU" dirty="0"/>
          </a:p>
        </p:txBody>
      </p:sp>
      <p:pic>
        <p:nvPicPr>
          <p:cNvPr id="1026" name="Picture 2" descr="http://krugl-school.edu22.info/images/p52_1562855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606887" cy="195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val="21618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9121" l="6348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1456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6949400" cy="5175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возможности приобретает педагог, создавая свой сайт?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Презентация своего профессионального уровня.</a:t>
            </a:r>
          </a:p>
          <a:p>
            <a:r>
              <a:rPr lang="ru-RU" dirty="0" smtClean="0"/>
              <a:t>Повышение уровня ИКТ компетенций.</a:t>
            </a:r>
          </a:p>
          <a:p>
            <a:r>
              <a:rPr lang="ru-RU" dirty="0" smtClean="0"/>
              <a:t>Осуществление распространения собственного опыта 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2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967856" cy="1656184"/>
          </a:xfrm>
        </p:spPr>
        <p:txBody>
          <a:bodyPr/>
          <a:lstStyle/>
          <a:p>
            <a:r>
              <a:rPr lang="ru-RU" i="1" dirty="0" smtClean="0"/>
              <a:t>Если хочешь получить то, чего у тебя никогда не было –делай то ,чего никогда не делал.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2817129" cy="147734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4805" y="5373216"/>
            <a:ext cx="6713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http://kinderedu.expert/kuznetsova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1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Достоинства сайта в системе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dsgem.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kinderedu.ru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692696"/>
            <a:ext cx="518457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Интересный  и профессиональный дизайн.</a:t>
            </a:r>
          </a:p>
          <a:p>
            <a:pPr marL="0" indent="0">
              <a:buNone/>
            </a:pPr>
            <a:r>
              <a:rPr lang="ru-RU" sz="2400" dirty="0" smtClean="0"/>
              <a:t>Возможность добавлять комментарии.</a:t>
            </a:r>
          </a:p>
          <a:p>
            <a:pPr marL="0" indent="0">
              <a:buNone/>
            </a:pPr>
            <a:r>
              <a:rPr lang="ru-RU" sz="2400" dirty="0" smtClean="0"/>
              <a:t>Рейтинг</a:t>
            </a:r>
          </a:p>
          <a:p>
            <a:pPr marL="0" indent="0">
              <a:buNone/>
            </a:pPr>
            <a:r>
              <a:rPr lang="ru-RU" sz="2400" dirty="0" smtClean="0"/>
              <a:t>Возможность загружать файлы в хранилище, а на своем сайте делать ссылку.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8" b="89971" l="4662" r="89964">
                        <a14:foregroundMark x1="32201" y1="33923" x2="32201" y2="33923"/>
                        <a14:foregroundMark x1="25247" y1="24189" x2="25247" y2="24189"/>
                        <a14:foregroundMark x1="27539" y1="23636" x2="27539" y2="23636"/>
                        <a14:foregroundMark x1="22916" y1="22824" x2="22916" y2="22824"/>
                        <a14:foregroundMark x1="77993" y1="15524" x2="77993" y2="15524"/>
                        <a14:foregroundMark x1="77440" y1="29609" x2="77440" y2="29609"/>
                        <a14:foregroundMark x1="75662" y1="12574" x2="75662" y2="12574"/>
                        <a14:foregroundMark x1="75385" y1="16630" x2="75385" y2="16630"/>
                        <a14:foregroundMark x1="80324" y1="17699" x2="80324" y2="17699"/>
                        <a14:foregroundMark x1="77716" y1="17441" x2="77716" y2="17441"/>
                        <a14:foregroundMark x1="83801" y1="11209" x2="83801" y2="11209"/>
                        <a14:foregroundMark x1="82339" y1="25553" x2="82339" y2="25553"/>
                        <a14:foregroundMark x1="83801" y1="23931" x2="83801" y2="23931"/>
                        <a14:foregroundMark x1="77440" y1="25258" x2="77440" y2="25258"/>
                        <a14:foregroundMark x1="82339" y1="29056" x2="82339" y2="29056"/>
                        <a14:foregroundMark x1="75385" y1="29609" x2="75385" y2="29609"/>
                        <a14:foregroundMark x1="78862" y1="40155" x2="78862" y2="40155"/>
                        <a14:foregroundMark x1="80917" y1="42035" x2="80917" y2="42035"/>
                        <a14:foregroundMark x1="77993" y1="37721" x2="77993" y2="37721"/>
                        <a14:foregroundMark x1="75385" y1="42330" x2="75385" y2="42330"/>
                        <a14:foregroundMark x1="77124" y1="50184" x2="77124" y2="50184"/>
                        <a14:foregroundMark x1="81193" y1="53945" x2="81193" y2="53945"/>
                        <a14:foregroundMark x1="75978" y1="55863" x2="75978" y2="55863"/>
                        <a14:foregroundMark x1="81786" y1="53134" x2="81786" y2="53134"/>
                        <a14:foregroundMark x1="75109" y1="54240" x2="75109" y2="54240"/>
                        <a14:foregroundMark x1="84947" y1="35029" x2="84947" y2="35029"/>
                        <a14:foregroundMark x1="77993" y1="63717" x2="77993" y2="63717"/>
                        <a14:foregroundMark x1="81193" y1="66667" x2="81193" y2="66667"/>
                        <a14:foregroundMark x1="77716" y1="66409" x2="77716" y2="66409"/>
                        <a14:foregroundMark x1="80324" y1="63164" x2="80324" y2="63164"/>
                        <a14:foregroundMark x1="82062" y1="65597" x2="82062" y2="65597"/>
                        <a14:foregroundMark x1="18254" y1="24742" x2="18254" y2="24742"/>
                        <a14:foregroundMark x1="20585" y1="23636" x2="20585" y2="23636"/>
                        <a14:foregroundMark x1="31331" y1="23636" x2="31331" y2="23636"/>
                        <a14:foregroundMark x1="24931" y1="22824" x2="24931" y2="22824"/>
                        <a14:foregroundMark x1="29554" y1="23119" x2="29554" y2="23119"/>
                        <a14:foregroundMark x1="19241" y1="24226" x2="19241" y2="24226"/>
                        <a14:foregroundMark x1="21612" y1="23119" x2="21612" y2="23119"/>
                        <a14:foregroundMark x1="26393" y1="22382" x2="26393" y2="22382"/>
                        <a14:foregroundMark x1="27776" y1="22751" x2="27776" y2="22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404664"/>
            <a:ext cx="4301257" cy="460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836712"/>
            <a:ext cx="8183880" cy="1051560"/>
          </a:xfrm>
        </p:spPr>
        <p:txBody>
          <a:bodyPr/>
          <a:lstStyle/>
          <a:p>
            <a:r>
              <a:rPr lang="ru-RU" dirty="0" smtClean="0"/>
              <a:t>Для кого сайт?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7247776" cy="1800200"/>
          </a:xfrm>
        </p:spPr>
        <p:txBody>
          <a:bodyPr/>
          <a:lstStyle/>
          <a:p>
            <a:r>
              <a:rPr lang="ru-RU" dirty="0" smtClean="0"/>
              <a:t>Для родителей дошкольников.</a:t>
            </a:r>
          </a:p>
          <a:p>
            <a:r>
              <a:rPr lang="ru-RU" dirty="0" smtClean="0"/>
              <a:t>Для коллег.</a:t>
            </a:r>
          </a:p>
          <a:p>
            <a:r>
              <a:rPr lang="ru-RU" dirty="0" smtClean="0"/>
              <a:t>Для случайных посетителей.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" b="99400" l="4000" r="97000">
                        <a14:foregroundMark x1="42933" y1="10400" x2="42933" y2="10400"/>
                        <a14:foregroundMark x1="16533" y1="42733" x2="16533" y2="42733"/>
                        <a14:foregroundMark x1="40267" y1="63133" x2="40267" y2="63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1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19256" cy="1530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 сайт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4844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429000"/>
            <a:ext cx="6450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http://kinderedu.expert/kuznetsova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5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</TotalTime>
  <Words>187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МБДОУ  «Детский сад «Жемчужинка»  Контент менеджмент Web-страницы   Сообщение из опыта работы по созданию личного сайта педагога.   Подготовила музыкальный руководитель Кузнецова Е.С.</vt:lpstr>
      <vt:lpstr>Презентация PowerPoint</vt:lpstr>
      <vt:lpstr>Сайт – это…</vt:lpstr>
      <vt:lpstr>Презентация PowerPoint</vt:lpstr>
      <vt:lpstr>Презентация PowerPoint</vt:lpstr>
      <vt:lpstr>Презентация PowerPoint</vt:lpstr>
      <vt:lpstr>Достоинства сайта в системе https://dsgem.kinderedu.ru </vt:lpstr>
      <vt:lpstr>Для кого сайт?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«Детский сад «Жемчужинка»  Сообщение из опыта работы по созданию личного сайта педагога. Подготовила музыкальный руководитель Кузнецова Е.С.</dc:title>
  <dc:creator>User</dc:creator>
  <cp:lastModifiedBy>User</cp:lastModifiedBy>
  <cp:revision>19</cp:revision>
  <dcterms:created xsi:type="dcterms:W3CDTF">2019-09-04T09:12:29Z</dcterms:created>
  <dcterms:modified xsi:type="dcterms:W3CDTF">2019-09-06T07:33:49Z</dcterms:modified>
</cp:coreProperties>
</file>