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0F39A7-C137-41F9-B399-FFA6523EE5A8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B7C85C-1301-458E-83D1-1A2C80C59D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Воспитание нравственно – патриотических чувств у детей дошкольного возраста в условиях ФГОС 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473200"/>
          </a:xfrm>
        </p:spPr>
        <p:txBody>
          <a:bodyPr/>
          <a:lstStyle/>
          <a:p>
            <a:r>
              <a:rPr lang="ru-RU" dirty="0" smtClean="0"/>
              <a:t>Презентацию подготовил заведующий МБДОУ «Детский сад «Жемчужинка» Кузнецова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5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340768"/>
            <a:ext cx="7408333" cy="4968552"/>
          </a:xfrm>
        </p:spPr>
        <p:txBody>
          <a:bodyPr/>
          <a:lstStyle/>
          <a:p>
            <a:r>
              <a:rPr lang="ru-RU" dirty="0"/>
              <a:t>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</a:t>
            </a:r>
            <a:r>
              <a:rPr lang="ru-RU" dirty="0" smtClean="0"/>
              <a:t>».</a:t>
            </a:r>
          </a:p>
          <a:p>
            <a:pPr algn="r"/>
            <a:r>
              <a:rPr lang="ru-RU" dirty="0"/>
              <a:t>Академик </a:t>
            </a:r>
            <a:r>
              <a:rPr lang="ru-RU" dirty="0" err="1" smtClean="0"/>
              <a:t>Д.С.Лихачёв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11217"/>
            <a:ext cx="4757909" cy="3168352"/>
          </a:xfrm>
        </p:spPr>
        <p:txBody>
          <a:bodyPr/>
          <a:lstStyle/>
          <a:p>
            <a:r>
              <a:rPr lang="ru-RU" dirty="0" smtClean="0"/>
              <a:t>Государственная программа «Патриотическое воспитание граждан на </a:t>
            </a:r>
            <a:r>
              <a:rPr lang="ru-RU" dirty="0" smtClean="0"/>
              <a:t>2016-2020 </a:t>
            </a:r>
            <a:r>
              <a:rPr lang="ru-RU" dirty="0" smtClean="0"/>
              <a:t>гг.» утверждена постановлением Правительства Российской Федерации от </a:t>
            </a:r>
            <a:r>
              <a:rPr lang="ru-RU" dirty="0" smtClean="0"/>
              <a:t>30 декабря</a:t>
            </a:r>
            <a:r>
              <a:rPr lang="ru-RU" dirty="0" smtClean="0"/>
              <a:t> 2015 </a:t>
            </a:r>
            <a:r>
              <a:rPr lang="ru-RU" dirty="0" smtClean="0"/>
              <a:t>г </a:t>
            </a:r>
            <a:r>
              <a:rPr lang="ru-RU" smtClean="0"/>
              <a:t>№ </a:t>
            </a:r>
            <a:r>
              <a:rPr lang="ru-RU" smtClean="0"/>
              <a:t>1493</a:t>
            </a:r>
            <a:r>
              <a:rPr lang="ru-RU" dirty="0"/>
              <a:t> </a:t>
            </a:r>
            <a:r>
              <a:rPr lang="ru-RU" smtClean="0"/>
              <a:t> </a:t>
            </a:r>
            <a:r>
              <a:rPr lang="ru-RU" dirty="0" smtClean="0"/>
              <a:t>г. Москва.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581487" cy="30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4464495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личности человека происходит в дошкольном возрасте. Этот факт касается и формирования у дошкольников чувства </a:t>
            </a:r>
            <a:r>
              <a:rPr lang="ru-RU" dirty="0"/>
              <a:t>патриотизма.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393165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908720"/>
            <a:ext cx="7408333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 : формирование духовно – нравственного отношения и чувства сопричастности к родному дому, семье, детскому саду.</a:t>
            </a:r>
          </a:p>
          <a:p>
            <a:r>
              <a:rPr lang="ru-RU" dirty="0" smtClean="0"/>
              <a:t>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Воспитывать любовь к родному дому, семье, детскому саду.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Упражнять детей в проявлении сострадания, заботливости, внимательности к родным и близким, друзьям и сверстникам, к тем, кто о них заботится.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Способствование активному вовлечению родителей в совместную деятельность с ребенком в условиях семьи  и детского сада.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В своей работе используем различные технологии: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Игровые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Информационные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Коммуникативные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Проблемные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Развивающего обучения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Консультативные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Визуальные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Проектные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7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263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Воспитание нравственно – патриотических чувств у детей дошкольного возраста в условиях ФГОС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нравственно – патриотических чувств у детей дошкольного возраста в условиях ФГОС дошкольного образования</dc:title>
  <dc:creator>1</dc:creator>
  <cp:lastModifiedBy>1</cp:lastModifiedBy>
  <cp:revision>7</cp:revision>
  <dcterms:created xsi:type="dcterms:W3CDTF">2018-04-30T12:43:01Z</dcterms:created>
  <dcterms:modified xsi:type="dcterms:W3CDTF">2018-05-04T13:18:12Z</dcterms:modified>
</cp:coreProperties>
</file>