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652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7A2B-B5B5-4089-A9E8-5D79AEB36D37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13010-63AE-477F-9BD8-333CE4D76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27C21-F3DA-4FC2-8A6E-221E694E4260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4906E-C483-49E0-A838-4A61389C4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BFB4-2975-48BB-A78D-90573B15EB1A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790D8-C7CF-466D-9FEB-8608B1684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5BFE0-E325-4061-89E4-5C0D8B58A65C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1D93-8DEF-4B1E-B938-DB08779BF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E54A-5D54-4783-9CD1-C057CFC7A5FC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8278-F5DD-4524-8067-7B98719E0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2BA3-B680-4C15-B934-BA4F907A9740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99E4-2F96-496F-AD53-2236924B4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3767-8B91-4A9E-A076-B4A6CE5C4722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EFBB9-D86B-43A2-A51D-5691C9A00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E4AA4-F97C-4221-B13F-C53CC666BC8C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D8013-D136-4786-8F65-679C6879D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9F048-F88E-41DE-88D9-C081F37B5C9C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D9CB2-47BF-4A97-8A66-FF6971821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5584E-5E23-495C-83E6-5A07CEE0DED8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2D64-BFEE-4E19-A64F-F3F6D2EFD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26264-AE44-4484-B2A8-45FBB2C80613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D07D-BBA2-464F-817F-D72391F27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1FA073-3C25-4CA3-B51F-C3E2074F4A91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E3C2C4-E5CB-44B2-AFB4-8AC3CB942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5" r:id="rId4"/>
    <p:sldLayoutId id="2147483819" r:id="rId5"/>
    <p:sldLayoutId id="2147483814" r:id="rId6"/>
    <p:sldLayoutId id="2147483820" r:id="rId7"/>
    <p:sldLayoutId id="2147483821" r:id="rId8"/>
    <p:sldLayoutId id="2147483822" r:id="rId9"/>
    <p:sldLayoutId id="2147483813" r:id="rId10"/>
    <p:sldLayoutId id="214748382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388" y="-30163"/>
            <a:ext cx="7688262" cy="2024063"/>
          </a:xfrm>
          <a:prstGeom prst="rect">
            <a:avLst/>
          </a:prstGeom>
          <a:noFill/>
        </p:spPr>
      </p:pic>
      <p:pic>
        <p:nvPicPr>
          <p:cNvPr id="13314" name="Picture 3" descr="D:\Desktop\fullsi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993153"/>
            <a:ext cx="6357982" cy="378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4859338" y="6216650"/>
            <a:ext cx="4071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Franklin Gothic Book"/>
              </a:rPr>
              <a:t>Составила воспитатель: </a:t>
            </a:r>
            <a:r>
              <a:rPr lang="ru-RU" dirty="0" err="1" smtClean="0">
                <a:latin typeface="Franklin Gothic Book"/>
              </a:rPr>
              <a:t>Антоневич</a:t>
            </a:r>
            <a:r>
              <a:rPr lang="ru-RU" dirty="0" smtClean="0">
                <a:latin typeface="Franklin Gothic Book"/>
              </a:rPr>
              <a:t> Е.В.</a:t>
            </a:r>
            <a:endParaRPr lang="ru-RU" dirty="0">
              <a:latin typeface="Franklin Gothic Boo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87487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Овощевод сажает в землю семена или рассаду овощей. Когда появляются всходы овощей, человек ухаживает за ними: поливает, пропалывает, рыхлит землю. И только в конце лета начале осени получает урожай овощей.</a:t>
            </a:r>
          </a:p>
        </p:txBody>
      </p:sp>
      <p:pic>
        <p:nvPicPr>
          <p:cNvPr id="6146" name="Picture 2" descr="D:\Desktop\haende_einpflanz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292600"/>
            <a:ext cx="22320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:\Desktop\pasynkovanie-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89138"/>
            <a:ext cx="21605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D:\Desktop\blog_3908_5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1989138"/>
            <a:ext cx="19431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D:\Desktop\thumb_640x400_b276d78d3bcf4cd99458926ad343723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4292600"/>
            <a:ext cx="20875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D:\Desktop\mini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1500188"/>
            <a:ext cx="28924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16013" y="0"/>
            <a:ext cx="669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В каком виде можно съесть овощи?</a:t>
            </a:r>
          </a:p>
        </p:txBody>
      </p:sp>
      <p:pic>
        <p:nvPicPr>
          <p:cNvPr id="8194" name="Picture 2" descr="D:\Desktop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15843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:\Desktop\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125538"/>
            <a:ext cx="19446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D:\Desktop\Fotolia_61244642_Subscription_Monthly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1025" y="476250"/>
            <a:ext cx="47529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87675" y="2924175"/>
            <a:ext cx="4005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Что готовят из овощей?</a:t>
            </a:r>
          </a:p>
        </p:txBody>
      </p:sp>
      <p:pic>
        <p:nvPicPr>
          <p:cNvPr id="8197" name="Picture 5" descr="D:\Desktop\2007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5"/>
            <a:ext cx="21605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D:\Desktop\image005-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88" y="5373688"/>
            <a:ext cx="22320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D:\Desktop\dyet-salat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3500438"/>
            <a:ext cx="18716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D:\Desktop\230934706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0" y="5072063"/>
            <a:ext cx="223202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D:\Desktop\25.0.svekol0nik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3357563"/>
            <a:ext cx="1951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333375"/>
            <a:ext cx="9340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Что обязательно нужно сделать с овощами перед использованием?</a:t>
            </a:r>
            <a:endParaRPr lang="ru-RU" sz="2400">
              <a:latin typeface="Franklin Gothic Book"/>
            </a:endParaRPr>
          </a:p>
        </p:txBody>
      </p:sp>
      <p:pic>
        <p:nvPicPr>
          <p:cNvPr id="9218" name="Picture 2" descr="D:\Desktop\ОВОЩИ-МЫ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96975"/>
            <a:ext cx="79216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179388" y="333375"/>
            <a:ext cx="87137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Из овощей не только готовят вкусные и полезные блюда, их корни, стебли и листья используют на корм скоту.</a:t>
            </a:r>
          </a:p>
        </p:txBody>
      </p:sp>
      <p:pic>
        <p:nvPicPr>
          <p:cNvPr id="10242" name="Picture 2" descr="D:\Desktop\stock-footage-flock-of-white-and-brown-goose-eating-vegetable-300x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36718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D:\Desktop\31753.oqjw0o.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221163"/>
            <a:ext cx="36004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D:\Desktop\Кролики-едят-капуст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484313"/>
            <a:ext cx="37449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D:\Desktop\Cows_eating_fodder_be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221163"/>
            <a:ext cx="36718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Desktop\159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8569325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468313" y="260350"/>
            <a:ext cx="8496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А сейчас давайте поиграем!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:\Desktop\content_1461931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1628775"/>
            <a:ext cx="3529013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25" y="260350"/>
            <a:ext cx="95916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Чиполлино решил угостить своих друзей овощным соком…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Сок какой?  И из чего?</a:t>
            </a:r>
          </a:p>
        </p:txBody>
      </p:sp>
      <p:pic>
        <p:nvPicPr>
          <p:cNvPr id="12291" name="Picture 3" descr="D: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557338"/>
            <a:ext cx="21605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D:\Desktop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557338"/>
            <a:ext cx="26654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D:\Desktop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076700"/>
            <a:ext cx="20637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D:\Desktop\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4149725"/>
            <a:ext cx="24479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Desktop\content_1461931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1628775"/>
            <a:ext cx="3529013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188913"/>
            <a:ext cx="8499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Чиполлино решил испечь для друзей запеканку из овощей.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Как  будет называться запеканка?</a:t>
            </a:r>
          </a:p>
        </p:txBody>
      </p:sp>
      <p:pic>
        <p:nvPicPr>
          <p:cNvPr id="13314" name="Picture 2" descr="D:\Desktop\1402266038-img-001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700213"/>
            <a:ext cx="2652713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D:\Desktop\626165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628775"/>
            <a:ext cx="25193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D:\Desktop\2509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149725"/>
            <a:ext cx="26638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:\Desktop\pan-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4076700"/>
            <a:ext cx="24844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:\Desktop\content_1461931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1628775"/>
            <a:ext cx="3529013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088" y="188913"/>
            <a:ext cx="7416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Продолжи фразу: Чиполлино собрал много….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перца, баклажанов, моркови, огурцов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4338" name="Picture 2" descr="D:\Desktop\250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1143000"/>
            <a:ext cx="23050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D:\Desktop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786188"/>
            <a:ext cx="21526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D:\Desktop\wx10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4357688"/>
            <a:ext cx="28797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D:\Desktop\perec-bolgari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313" y="1285875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3851275" y="1196975"/>
            <a:ext cx="30972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/>
              </a:rPr>
              <a:t/>
            </a:r>
            <a:br>
              <a:rPr lang="ru-RU">
                <a:latin typeface="Franklin Gothic Book"/>
              </a:rPr>
            </a:br>
            <a:r>
              <a:rPr lang="ru-RU">
                <a:latin typeface="Franklin Gothic Book"/>
              </a:rPr>
              <a:t/>
            </a:r>
            <a:br>
              <a:rPr lang="ru-RU">
                <a:latin typeface="Franklin Gothic Book"/>
              </a:rPr>
            </a:br>
            <a:endParaRPr lang="ru-RU">
              <a:latin typeface="Franklin Gothic Book"/>
            </a:endParaRPr>
          </a:p>
        </p:txBody>
      </p:sp>
      <p:pic>
        <p:nvPicPr>
          <p:cNvPr id="30722" name="Picture 2" descr="D:\Desktop\content_1461931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1628775"/>
            <a:ext cx="3529013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3492500" y="142875"/>
            <a:ext cx="5256213" cy="3357563"/>
          </a:xfrm>
          <a:prstGeom prst="wedgeEllipseCallout">
            <a:avLst>
              <a:gd name="adj1" fmla="val -66871"/>
              <a:gd name="adj2" fmla="val 86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Подружитесь с овощами,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 салатами и щами.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Витаминов в них не счесть.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Значит, нужно это есть!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56100" y="3429000"/>
            <a:ext cx="43195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Овощи</a:t>
            </a:r>
          </a:p>
          <a:p>
            <a:pPr>
              <a:buFont typeface="Wingdings" pitchFamily="2" charset="2"/>
              <a:buChar char="Ø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Выращивают на огороде </a:t>
            </a:r>
          </a:p>
          <a:p>
            <a:pPr>
              <a:buFont typeface="Wingdings" pitchFamily="2" charset="2"/>
              <a:buChar char="Ø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Употребляют в пищу разные части(корни, стебли, плоды)</a:t>
            </a:r>
          </a:p>
          <a:p>
            <a:pPr>
              <a:buFont typeface="Wingdings" pitchFamily="2" charset="2"/>
              <a:buChar char="Ø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Очень полезные, вкусные, содержат много витаминов!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Desktop\content_1461931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1628775"/>
            <a:ext cx="3529013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D:\Desktop\141260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0"/>
            <a:ext cx="60007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0825" y="404813"/>
            <a:ext cx="316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огороде – желтый мяч, 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Только не бежит он вскачь, 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Он как полная луна, 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Вкусные в нем семена.</a:t>
            </a:r>
            <a:r>
              <a:rPr lang="ru-RU">
                <a:latin typeface="Franklin Gothic Book"/>
              </a:rPr>
              <a:t> </a:t>
            </a:r>
          </a:p>
        </p:txBody>
      </p:sp>
      <p:pic>
        <p:nvPicPr>
          <p:cNvPr id="1026" name="Picture 2" descr="D:\Desktop\post-1795147-1343141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00213"/>
            <a:ext cx="180022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32138" y="404813"/>
            <a:ext cx="3384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Над землей трава, 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Под землей бордовая голова. </a:t>
            </a:r>
          </a:p>
        </p:txBody>
      </p:sp>
      <p:pic>
        <p:nvPicPr>
          <p:cNvPr id="1027" name="Picture 3" descr="D:\Desktop\hello_html_m26d114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214438"/>
            <a:ext cx="2016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27763" y="333375"/>
            <a:ext cx="2916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Не умеет он смеяться,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И не любит раздеваться.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Кто кафтан с него снимает,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Часто слёзы проливает.</a:t>
            </a:r>
          </a:p>
        </p:txBody>
      </p:sp>
      <p:pic>
        <p:nvPicPr>
          <p:cNvPr id="1028" name="Picture 4" descr="D:\Desktop\10877_html_m3898f3f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1700213"/>
            <a:ext cx="1657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3500438"/>
            <a:ext cx="35290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Как на нашей грядке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Выросли загадки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Сочные да крупные,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Вот такие круглые.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Летом зеленеют,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К осени краснеют.</a:t>
            </a:r>
          </a:p>
        </p:txBody>
      </p:sp>
      <p:pic>
        <p:nvPicPr>
          <p:cNvPr id="1029" name="Picture 5" descr="D:\Desktop\tomato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5373688"/>
            <a:ext cx="1295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87675" y="3573463"/>
            <a:ext cx="3024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Хоть чернил он не видал, 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Фиолетовым вдруг стал, 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И лоснится от похвал 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Очень важный...</a:t>
            </a:r>
            <a:r>
              <a:rPr lang="ru-RU">
                <a:latin typeface="Franklin Gothic Book"/>
              </a:rPr>
              <a:t> </a:t>
            </a:r>
          </a:p>
        </p:txBody>
      </p:sp>
      <p:pic>
        <p:nvPicPr>
          <p:cNvPr id="1030" name="Picture 6" descr="D:\Desktop\groenten - aubergine paar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63" y="4857750"/>
            <a:ext cx="13684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16688" y="3716338"/>
            <a:ext cx="216535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Летом – в огороде, 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Свежие, зеленые, 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А зимою – в бочке, 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Крепкие, соленые</a:t>
            </a:r>
            <a:r>
              <a:rPr lang="ru-RU">
                <a:latin typeface="Franklin Gothic Book"/>
              </a:rPr>
              <a:t>. </a:t>
            </a:r>
          </a:p>
        </p:txBody>
      </p:sp>
      <p:pic>
        <p:nvPicPr>
          <p:cNvPr id="1031" name="Picture 7" descr="D:\Desktop\mini_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88" y="4929188"/>
            <a:ext cx="16557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260350"/>
            <a:ext cx="27352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Под землей живут семейки,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Поливаем их из лейки.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И Полину, и Антошку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Позовем копать…</a:t>
            </a:r>
          </a:p>
        </p:txBody>
      </p:sp>
      <p:pic>
        <p:nvPicPr>
          <p:cNvPr id="2050" name="Picture 2" descr="D:\Desktop\1402266038-img-00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785938"/>
            <a:ext cx="15001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32138" y="333375"/>
            <a:ext cx="2879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Круглый бок, желтый бок, 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Сидит на грядке колобок.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Прирос к земле он крепко 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Что это?</a:t>
            </a:r>
          </a:p>
        </p:txBody>
      </p:sp>
      <p:pic>
        <p:nvPicPr>
          <p:cNvPr id="2051" name="Picture 3" descr="D:\Desktop\depositphotos_7247697-stock-photo-fresh-turnip-on-white-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285875"/>
            <a:ext cx="19351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84888" y="404813"/>
            <a:ext cx="3059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Над землёй зелёный хвост,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Под землёю красный нос.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Зайчик уплетает ловко...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Как зовут её? .</a:t>
            </a:r>
          </a:p>
        </p:txBody>
      </p:sp>
      <p:pic>
        <p:nvPicPr>
          <p:cNvPr id="2052" name="Picture 4" descr="D:\Desktop\2509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0538" y="1643063"/>
            <a:ext cx="230346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5373688"/>
            <a:ext cx="2952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Листья собраны в кочан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В огороде у сельчан.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Без нее в борще не густо.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Как зовут ее?</a:t>
            </a:r>
          </a:p>
        </p:txBody>
      </p:sp>
      <p:pic>
        <p:nvPicPr>
          <p:cNvPr id="2053" name="Picture 5" descr="D:\Desktop\626165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786188"/>
            <a:ext cx="16922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76600" y="5229225"/>
            <a:ext cx="2693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Маленький, горький,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Лучку браток.</a:t>
            </a:r>
          </a:p>
        </p:txBody>
      </p:sp>
      <p:pic>
        <p:nvPicPr>
          <p:cNvPr id="2054" name="Picture 6" descr="D:\Desktop\Bawang Putih Sebagai Obat Wasi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4000500"/>
            <a:ext cx="1728787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40425" y="5373688"/>
            <a:ext cx="3203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Этот овощ тыкве брат —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Тоже с виду толстоват.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Лег под листик на бочок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Между грядок…</a:t>
            </a:r>
          </a:p>
        </p:txBody>
      </p:sp>
      <p:pic>
        <p:nvPicPr>
          <p:cNvPr id="2055" name="Picture 7" descr="D:\Desktop\pan-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4071938"/>
            <a:ext cx="20875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260350"/>
            <a:ext cx="3455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Кустик с запахом приятным,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Душистым, пряным, ароматным.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Он форму зонтика имеет,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Когда в нем семена созреют.</a:t>
            </a:r>
          </a:p>
        </p:txBody>
      </p:sp>
      <p:pic>
        <p:nvPicPr>
          <p:cNvPr id="3074" name="Picture 2" descr="D:\Desktop\mini_ko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00188"/>
            <a:ext cx="15128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Desktop\ukrop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643063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35375" y="333375"/>
            <a:ext cx="2449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Это вовсе не игрушка -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Ароматная</a:t>
            </a:r>
            <a:r>
              <a:rPr lang="ru-RU">
                <a:latin typeface="Franklin Gothic Book"/>
              </a:rPr>
              <a:t>…</a:t>
            </a:r>
          </a:p>
        </p:txBody>
      </p:sp>
      <p:pic>
        <p:nvPicPr>
          <p:cNvPr id="3076" name="Picture 4" descr="D:\Desktop\164_695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1000125"/>
            <a:ext cx="15081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850" y="5732463"/>
            <a:ext cx="27352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огороде хоть росла,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Знает ноты “соль” и “фа”.</a:t>
            </a:r>
          </a:p>
        </p:txBody>
      </p:sp>
      <p:pic>
        <p:nvPicPr>
          <p:cNvPr id="3077" name="Picture 5" descr="D:\Desktop\depositphotos_1314529-stock-photo-ripe-haricot-beans-with-se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4214813"/>
            <a:ext cx="15843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:\Desktop\melkaya-faso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38" y="4214813"/>
            <a:ext cx="15827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92500" y="5373688"/>
            <a:ext cx="2879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Раскололся старый дом: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Было мало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места в нем.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Все жильцы встревожены.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Кто они?</a:t>
            </a:r>
          </a:p>
        </p:txBody>
      </p:sp>
      <p:pic>
        <p:nvPicPr>
          <p:cNvPr id="3079" name="Picture 7" descr="D:\Desktop\ed7457e5afb0932bae103ee13f77678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3933825"/>
            <a:ext cx="216058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11863" y="188913"/>
            <a:ext cx="31321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Он бывает, дети, разный –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Желтый, травяной и красный.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То он жгучий, то он сладкий,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Надо знать его повадки.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А на кухне – глава специй!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Угадали? Это…</a:t>
            </a:r>
          </a:p>
        </p:txBody>
      </p:sp>
      <p:pic>
        <p:nvPicPr>
          <p:cNvPr id="3080" name="Picture 8" descr="D:\Desktop\4921_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75" y="1643063"/>
            <a:ext cx="14430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27763" y="5445125"/>
            <a:ext cx="2916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этих желтых пирамидках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Сотни зерен аппетитных.</a:t>
            </a:r>
          </a:p>
        </p:txBody>
      </p:sp>
      <p:pic>
        <p:nvPicPr>
          <p:cNvPr id="3081" name="Picture 9" descr="D:\Desktop\bc017f29f977e46be3f259cd44b7db2d_ful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37475" y="3857625"/>
            <a:ext cx="14065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827088" y="692150"/>
            <a:ext cx="8027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Назовите одним словом то, что изображено на картинке.</a:t>
            </a:r>
          </a:p>
        </p:txBody>
      </p:sp>
      <p:pic>
        <p:nvPicPr>
          <p:cNvPr id="1026" name="Picture 2" descr="D:\Desktop\f09c24f651948e1a710d88b48d9bbaf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85693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258888" y="333375"/>
            <a:ext cx="5976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    Где растут овощи?</a:t>
            </a:r>
          </a:p>
        </p:txBody>
      </p:sp>
      <p:pic>
        <p:nvPicPr>
          <p:cNvPr id="2050" name="Picture 2" descr="D:\Desktop\snlywuc-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8135938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763713" y="188913"/>
            <a:ext cx="5903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Как растут и как собирают эти овощи?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900113" y="2492375"/>
            <a:ext cx="484187" cy="19875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979613" y="2636838"/>
            <a:ext cx="484187" cy="1944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0" name="Picture 2" descr="D: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97425"/>
            <a:ext cx="27352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D:\Desktop\Сним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196975"/>
            <a:ext cx="1701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D:\Desktop\Сним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2492375"/>
            <a:ext cx="1584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 descr="D:\Desktop\Снимок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3789363"/>
            <a:ext cx="1514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6" descr="D:\Desktop\Снимок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5229225"/>
            <a:ext cx="15113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12"/>
          <p:cNvSpPr txBox="1">
            <a:spLocks noChangeArrowheads="1"/>
          </p:cNvSpPr>
          <p:nvPr/>
        </p:nvSpPr>
        <p:spPr bwMode="auto">
          <a:xfrm>
            <a:off x="6875463" y="2133600"/>
            <a:ext cx="1873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срезают</a:t>
            </a:r>
          </a:p>
        </p:txBody>
      </p:sp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6948488" y="3429000"/>
            <a:ext cx="194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выкапывают</a:t>
            </a:r>
          </a:p>
        </p:txBody>
      </p:sp>
      <p:sp>
        <p:nvSpPr>
          <p:cNvPr id="19467" name="TextBox 14"/>
          <p:cNvSpPr txBox="1">
            <a:spLocks noChangeArrowheads="1"/>
          </p:cNvSpPr>
          <p:nvPr/>
        </p:nvSpPr>
        <p:spPr bwMode="auto">
          <a:xfrm>
            <a:off x="6948488" y="4797425"/>
            <a:ext cx="194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срывают</a:t>
            </a:r>
          </a:p>
        </p:txBody>
      </p:sp>
      <p:sp>
        <p:nvSpPr>
          <p:cNvPr id="19468" name="TextBox 15"/>
          <p:cNvSpPr txBox="1">
            <a:spLocks noChangeArrowheads="1"/>
          </p:cNvSpPr>
          <p:nvPr/>
        </p:nvSpPr>
        <p:spPr bwMode="auto">
          <a:xfrm>
            <a:off x="6948488" y="6165850"/>
            <a:ext cx="2019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выдергивают</a:t>
            </a:r>
          </a:p>
        </p:txBody>
      </p:sp>
      <p:sp>
        <p:nvSpPr>
          <p:cNvPr id="19469" name="TextBox 16"/>
          <p:cNvSpPr txBox="1">
            <a:spLocks noChangeArrowheads="1"/>
          </p:cNvSpPr>
          <p:nvPr/>
        </p:nvSpPr>
        <p:spPr bwMode="auto">
          <a:xfrm>
            <a:off x="395288" y="1844675"/>
            <a:ext cx="3575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На земле или под землей</a:t>
            </a:r>
          </a:p>
        </p:txBody>
      </p:sp>
      <p:pic>
        <p:nvPicPr>
          <p:cNvPr id="3079" name="Picture 7" descr="D:\Desktop\1402266038-img-0013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981075"/>
            <a:ext cx="15827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D:\Desktop\Снимок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2349500"/>
            <a:ext cx="12969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D:\Desktop\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0" y="3933825"/>
            <a:ext cx="136683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D:\Desktop\Снимок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2500" y="5084763"/>
            <a:ext cx="15113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D:\Desktop\Снимок4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35600" y="908050"/>
            <a:ext cx="11144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D:\Desktop\5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35600" y="242093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D:\Desktop\6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95963" y="3789363"/>
            <a:ext cx="7921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D:\Desktop\8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19700" y="5013325"/>
            <a:ext cx="15335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6227763" y="1989138"/>
            <a:ext cx="23050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Как называют человека, который выращивает овощи?</a:t>
            </a:r>
          </a:p>
        </p:txBody>
      </p:sp>
      <p:pic>
        <p:nvPicPr>
          <p:cNvPr id="4099" name="Picture 3" descr="D:\Desktop\fer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052513"/>
            <a:ext cx="43926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19250" y="260350"/>
            <a:ext cx="3024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   Овощевод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sktop\84325_216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3529013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:\Desktop\DSC086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286125"/>
            <a:ext cx="35290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D:\Desktop\1b181cb6016eb923420feb88c4b5b20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42875"/>
            <a:ext cx="35290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D:\Desktop\food_veg-181-veg-01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3357563"/>
            <a:ext cx="35290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668</TotalTime>
  <Words>302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Angela</cp:lastModifiedBy>
  <cp:revision>63</cp:revision>
  <dcterms:created xsi:type="dcterms:W3CDTF">2017-09-30T18:49:53Z</dcterms:created>
  <dcterms:modified xsi:type="dcterms:W3CDTF">2021-05-12T18:26:37Z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2058879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