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0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DE1D-E44A-4735-8C49-6F73A6D77CA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91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990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дошкольное образовательное учреждение</a:t>
            </a:r>
            <a:br>
              <a:rPr lang="ru-RU" sz="1800" dirty="0" smtClean="0"/>
            </a:br>
            <a:r>
              <a:rPr lang="ru-RU" sz="1800" dirty="0" smtClean="0"/>
              <a:t> « Детский сад « </a:t>
            </a:r>
            <a:r>
              <a:rPr lang="ru-RU" sz="1800" dirty="0" err="1" smtClean="0"/>
              <a:t>Жемчужинка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Перелетные птицы                  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Смоленского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(для дошкольного возраста)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Воспитатель: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Антоневич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endParaRPr lang="ru-RU" dirty="0" smtClean="0">
              <a:solidFill>
                <a:srgbClr val="0C1305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Лучшим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шесте веселый дом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круглым, маленьким окном.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уснули дети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крыльце поет отец,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и летчик и певец!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772400" cy="304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5274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4124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Слышу песню птичью: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Ви-ти-ти-ти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ви-чу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!"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 лететь спроста нельзя,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– "удельные князья":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Коль границу кто нарушил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жучка чужого скушал,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с отвагой беспредельной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бой вступает князь удельный.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(Зяблик)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467600" cy="4906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lang="ru-RU" sz="2400" dirty="0" smtClean="0"/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907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хьют-хьют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15475"/>
            <a:ext cx="3429000" cy="30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проворна, легкокрыла,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Хвост раздвоен, словно вилы.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я летаю низко,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Значит, дождик где-то близко.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(Ласточка)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57927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307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76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99"/>
            <a:ext cx="7772400" cy="5334001"/>
          </a:xfrm>
        </p:spPr>
        <p:txBody>
          <a:bodyPr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о жизни птиц в весенний период.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представления о перелетных птицах, об их жизни в весенний период, о видах гнезд и их размещении;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развивающие: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развивать интерес к жизни птиц, воображение, мышление, речь детей, обогащать их словарь; 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: воспитывать доброе заботливое отношение к птицам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«Ласточка»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71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Ласточка, ласточка,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Милая касаточка,        (На каждую строку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Ты где была,                  большой палец «здоровается»        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Ты с чем пришла?         дважды с одним    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За морем бывала,        начиная с указательного,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Весну добывала.             сначала на правой,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Несу, несу                          потом на левой руке.)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Весну красну.</a:t>
            </a:r>
          </a:p>
          <a:p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2971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Эта маленькая птица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Петь большая мастерица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берёзке средь ветвей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Трель заводит...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(соловей)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4983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14400"/>
            <a:ext cx="7696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Соловей питается пауками, насекомыми,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червями, ягодами.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15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длинношеий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затылок голый, красный.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(Журавль)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5364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  <a:p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51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562600" cy="3230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Шея, словно буква S,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Выгнута особо,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Белый цвет ей так к лицу,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Птице бесподобной!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(Лебедь)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лет после рождения.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4297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живет на крыше дома –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длинноносый,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Длинношеий, безголосый.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лягушками к болоту.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(Аист)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685800"/>
            <a:ext cx="7391400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endParaRPr lang="ru-RU" dirty="0"/>
          </a:p>
        </p:txBody>
      </p:sp>
      <p:pic>
        <p:nvPicPr>
          <p:cNvPr id="5" name="Рисунок 4" descr="скворец аним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810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821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Всех прилётных птиц черней,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Взад-вперёд по пашне вскачь.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 зовётся птица ... 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6999"/>
            <a:ext cx="4114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3962400" cy="3916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Первые вестники весны в средней полосе России - грачи. Обычно они прилетают к 17 марта. 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467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(клопов-черепашек, долгоносиков, гусениц лугового мотылька, совок, грызунов) грачи приносят несомненную пользу.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727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9600" b="1" dirty="0" smtClean="0">
              <a:solidFill>
                <a:srgbClr val="06090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 этой неделе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 прилетели.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Хоть трудна была дорога,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Старший грач прикрикнул строго: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«За работу!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Дела много!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Помни сам,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Других учи,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Да по-настоящему: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Наши чёрные грачи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Птицы работящие!»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7274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906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Словно выпорхнув спросонок,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Песнь заводит…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 descr="1жаворо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336" y="2438400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Жаворонки прилетают очень рано - как только возникают проталины.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658</Words>
  <Application>Microsoft Office PowerPoint</Application>
  <PresentationFormat>Экран (4:3)</PresentationFormat>
  <Paragraphs>91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Муниципальное бюджетное дошкольное образовательное учреждение  « Детский сад « Жемчужинка» </vt:lpstr>
      <vt:lpstr>   Цель: формировать элементарные представления о жизни птиц в весенний период. Задачи: обучающие: уточнить и расширить представления о перелетных птицах, об их жизни в весенний период, о видах гнезд и их размещении;  развивающие: развивать интерес к жизни птиц, воображение, мышление, речь детей, обогащать их словарь;  воспитательные: воспитывать доброе заботливое отношение к птицам.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 шесте веселый дом С круглым, маленьким окном. Чтоб уснули дети Дом качает ветер. На крыльце поет отец, Он и летчик и певец!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Пальчиковая гимнастика «Ласточка»</vt:lpstr>
      <vt:lpstr>           Эта маленькая птица Петь большая мастерица На берёзке средь ветвей Трель заводит...    (соловей)       </vt:lpstr>
      <vt:lpstr>Слайд 23</vt:lpstr>
      <vt:lpstr>Слайд 24</vt:lpstr>
      <vt:lpstr>Длинноногий, длинношеий  Длинноклювый, телом серый, А затылок голый, красный. Бродит по болотам грязным, Ловит в них лягушек, Бестолковых попрыгушек.                                                                          (Журавль) </vt:lpstr>
      <vt:lpstr>Слайд 26</vt:lpstr>
      <vt:lpstr>Шея, словно буква S, Выгнута особо, Белый цвет ей так к лицу, Птице бесподобной!   (Лебедь)   </vt:lpstr>
      <vt:lpstr>Слайд 28</vt:lpstr>
      <vt:lpstr>Он живет на крыше дома –  Длинноногий, длинноносый,  Длинношеий, безголосый.  Он летает на охоту За лягушками к болоту.            (Аист)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Angela</cp:lastModifiedBy>
  <cp:revision>30</cp:revision>
  <dcterms:created xsi:type="dcterms:W3CDTF">2016-05-15T03:58:53Z</dcterms:created>
  <dcterms:modified xsi:type="dcterms:W3CDTF">2021-05-08T10:43:42Z</dcterms:modified>
</cp:coreProperties>
</file>