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80" r:id="rId4"/>
    <p:sldId id="263" r:id="rId5"/>
    <p:sldId id="273" r:id="rId6"/>
    <p:sldId id="278" r:id="rId7"/>
    <p:sldId id="282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B46D-99E6-46BE-92F3-304210297E0C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21790-DD10-491F-AE7B-85A1C2469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6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073"/>
            <a:ext cx="9144000" cy="69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980728"/>
            <a:ext cx="66247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21 « Умка»</a:t>
            </a:r>
          </a:p>
          <a:p>
            <a:pPr algn="ctr"/>
            <a:endParaRPr lang="ru-RU" sz="2000" dirty="0"/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«День Матери»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Солнышко»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r"/>
            <a:r>
              <a:rPr lang="ru-RU" sz="2000" dirty="0"/>
              <a:t> </a:t>
            </a:r>
          </a:p>
          <a:p>
            <a:pPr algn="r"/>
            <a:endParaRPr lang="ru-RU" sz="2000" dirty="0"/>
          </a:p>
          <a:p>
            <a:pPr algn="r"/>
            <a:endParaRPr lang="ru-RU" sz="2000" dirty="0"/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Воспитатель: Круглова В.В.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Совхоз «Боровский»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821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"/>
            <a:ext cx="915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0699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052736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празднике «День матери». Воспитывать чуткое, доброе, заботливое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и любовь к своей маме.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 деятельность – создание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поделок, рисунков.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89208"/>
            <a:ext cx="654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487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1"/>
            <a:ext cx="9185947" cy="68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08235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маме</a:t>
            </a:r>
            <a:r>
              <a:rPr lang="ru-RU" sz="24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76699-35FD-4C07-B647-80FFFA04D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544018"/>
            <a:ext cx="3096345" cy="3397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47D6FD-CA49-4D5D-9A68-14D11D594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3456384" cy="34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4" y="0"/>
            <a:ext cx="915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0699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ED418-FEE0-43CD-8A51-F7A0305FC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240360" cy="41764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55402-5F1D-47E4-AF6C-31194ED65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27" y="2015215"/>
            <a:ext cx="345994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9205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67642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Подарки мамам готовы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B692ED-C667-4377-A899-D74492736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817007" cy="3960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D5FEBB-6025-4D9E-9D58-B7CE949E9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279379"/>
            <a:ext cx="34563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"/>
            <a:ext cx="915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0699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5754" y="742538"/>
            <a:ext cx="654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дарят подарки своим мамам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E2550-F069-497B-8128-D588D654D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06997"/>
            <a:ext cx="5688632" cy="51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9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06997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3887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с интересом рассматривали фотовыставку «Я и моя мама» и стенгазету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7FB65-5055-46BB-A0F8-0EBD1EE39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84784"/>
            <a:ext cx="4104456" cy="4320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C305F1-6D52-48A7-8EFF-60B8817EF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4026" y="2225521"/>
            <a:ext cx="4320481" cy="41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251"/>
            <a:ext cx="9252520" cy="69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36367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1825337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ВНИМАНИЕ 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/>
          </a:p>
          <a:p>
            <a:pPr algn="ctr"/>
            <a:endParaRPr lang="ru-RU" sz="6000" dirty="0"/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2277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108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Alex</cp:lastModifiedBy>
  <cp:revision>65</cp:revision>
  <dcterms:created xsi:type="dcterms:W3CDTF">2014-11-09T13:20:25Z</dcterms:created>
  <dcterms:modified xsi:type="dcterms:W3CDTF">2020-11-30T20:03:43Z</dcterms:modified>
</cp:coreProperties>
</file>