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6" r:id="rId6"/>
    <p:sldId id="277" r:id="rId7"/>
    <p:sldId id="260" r:id="rId8"/>
    <p:sldId id="287" r:id="rId9"/>
    <p:sldId id="262" r:id="rId10"/>
    <p:sldId id="282" r:id="rId11"/>
    <p:sldId id="261" r:id="rId12"/>
    <p:sldId id="286" r:id="rId13"/>
    <p:sldId id="278" r:id="rId14"/>
    <p:sldId id="280" r:id="rId15"/>
    <p:sldId id="281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изобразительной деятельности на успешность адаптации к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раннего возраста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27984" y="5661248"/>
            <a:ext cx="4392488" cy="7920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круглова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3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656F7C-2A93-4733-ABE7-BADF97854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34616"/>
            <a:ext cx="3528392" cy="471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C4572F-2DF9-4819-89ED-8AD05CA5D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20904"/>
            <a:ext cx="3573433" cy="477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597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597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Техника «Ладошки».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 адаптации цель таких занятий - способствовать созданию эмоционального положительного климата в группе. Часто этот вид деятельности несёт в себе и элементы психотерапии – успокаивает, отвлекает ребёнка.</a:t>
            </a:r>
          </a:p>
          <a:p>
            <a:pPr marL="0" indent="0">
              <a:buNone/>
            </a:pPr>
            <a:r>
              <a:rPr lang="ru-RU" sz="2800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5799C6-762B-48FB-9CF0-DD3D9D53A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t="47" r="9483" b="-1"/>
          <a:stretch/>
        </p:blipFill>
        <p:spPr>
          <a:xfrm>
            <a:off x="1799692" y="836712"/>
            <a:ext cx="554461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232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ED3A5-15F1-4162-80AF-5B0F1204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FE570E-C089-4B8C-AB7F-92AAA5EE7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8178"/>
            <a:ext cx="3672408" cy="5085184"/>
          </a:xfrm>
          <a:prstGeom prst="rect">
            <a:avLst/>
          </a:prstGeom>
        </p:spPr>
      </p:pic>
      <p:pic>
        <p:nvPicPr>
          <p:cNvPr id="6" name="Объект 6">
            <a:extLst>
              <a:ext uri="{FF2B5EF4-FFF2-40B4-BE49-F238E27FC236}">
                <a16:creationId xmlns:a16="http://schemas.microsoft.com/office/drawing/2014/main" id="{8AC5CB4A-E39D-4E23-862F-20A7675F4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t="2739" r="11233" b="2803"/>
          <a:stretch/>
        </p:blipFill>
        <p:spPr>
          <a:xfrm rot="5400000">
            <a:off x="3902072" y="2153501"/>
            <a:ext cx="5258312" cy="388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197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70000" lnSpcReduction="20000"/>
          </a:bodyPr>
          <a:lstStyle/>
          <a:p>
            <a:r>
              <a:rPr lang="ru-RU" b="1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РЕБЕНКА ЗА ТЕМ, КАК РИСУЕТ ВЗРОСЛЫЙ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самый сосредоточенный  малыш не сможет слушать Вас внимательно более 3- 5 минут. И может выполнить цепочку из 2- 3- 4 действий, не более. Поэтому все наши объяснения и комментарии всегда включают активные действия самих детей и очень кратковременны.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 «помыть кисточку для рисования и поставить ее сушиться» – это цепочка из 2 действий, доступная малышу в 2 года. А вот цепочка: «придумать идею – воплотить ее на листе бумаги красками – поставить работу сушиться – вымыть кисть – высушить кисть – убрать ее на место» – слишком сложна для ребенка даже в 3 — 4 года :).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главный фактор успеха в таком рисовании — это Ваш интерес, Ваша увлеченность, Ваши эмоции и Ваша радость! Именно через эмоции взрослого можно заинтересовать ребенка.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81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рисуют сами что хотят, как хотят и сколько хотят.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учесть, что «среднестатистический» ребенок в возрасте с 1 года до 3 лет обычно начинает уставать после 10-15 минут любого занятия в сидячей позе, в том числе и рисования. Поэтому если мы видим признаки утомления, то можно переключить ребенка на что-то другое ( почитать книжку, поиграть в подвижную игру с игрушками по мотивам его рисунка).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29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291264" cy="403244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из этих типов игровых занятий по длительности занимает от 5 минут ( если  ребенок подвижен и непоседлив, не может долго быть сосредоточенным) до 10 минут.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длительность (это весь процесс, включающий не только рисование, но и диалог с игровым персонажем, вручение ему в конце работы своего рисунка, песенку или игру по теме рисунка) – 15 минут. Из них рисование занимает не всё время, а чередуется с другими видами активности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42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адаптации детей раннего возраста в детском саду для них имеет большое значение изобразительная деятельность. Ее разные формы и виды деятельности способствуют раскрытию личности, создают благоприятные условия для привыкания, приспособления и адаптации ребенка в детском саду.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спокойному привыканию умению находить занятия по интересам способность отвлечься от других проблем.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71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784976" cy="604867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приходом в детский сад у ребенка начинается новый этап в его жизни. У всех </a:t>
            </a:r>
            <a:r>
              <a:rPr lang="ru-RU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детей адаптационный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период протекает по- разному. Часто </a:t>
            </a:r>
            <a:r>
              <a:rPr lang="ru-RU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адаптация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сопровождается нервными и эмоциональными расстройствами. Создание эмоционально-комфортных условий в группе, это залог </a:t>
            </a:r>
            <a:r>
              <a:rPr lang="ru-RU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благополучной адаптации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 этот сложный период у ребенка возникает переделка ранее сформированных стереотипов и, помимо иммунной и физиологической ломки, происходит преодоление психологических преград. Стресс может вызвать у малыша защитную реакцию в виде отказа от еды, сна, агрессии, общения с окружающими, ухода в себя. Поэтому в период адаптации с детьми необходимо проведение особой работы, чтобы облегчить этот процесс.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60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13690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Поскольку ребенок раннего дошкольного возраста ограничен в способах избавления от стресса, связанного с периодом адаптации, на помощь ему может прийти игра и </a:t>
            </a:r>
            <a:r>
              <a:rPr lang="ru-RU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изобразительная деятельность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которая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одним из любимейших занятий </a:t>
            </a:r>
            <a:r>
              <a:rPr lang="ru-RU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Занимаясь рисованием, малыш отвлекается от своих переживаний, связанных с отсутствием мамы. Он берет в руки карандаши, краски, кисти, бумагу либо пластилин и начинается процесс </a:t>
            </a:r>
            <a:r>
              <a:rPr lang="ru-RU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44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336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cap="all" dirty="0"/>
              <a:t>               </a:t>
            </a:r>
          </a:p>
          <a:p>
            <a:pPr marL="0" indent="0">
              <a:buNone/>
            </a:pPr>
            <a:r>
              <a:rPr lang="ru-RU" cap="all" dirty="0"/>
              <a:t> </a:t>
            </a: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УЧИТЬ РЕБЕНКА РИСОВАТЬ</a:t>
            </a:r>
          </a:p>
          <a:p>
            <a:pPr marL="0" indent="0">
              <a:buNone/>
            </a:pPr>
            <a:endParaRPr lang="ru-RU" sz="2400" b="1" cap="all" dirty="0"/>
          </a:p>
          <a:p>
            <a:pPr marL="0" indent="0">
              <a:buNone/>
            </a:pPr>
            <a:endParaRPr lang="ru-RU" sz="2400" b="1" cap="all" dirty="0"/>
          </a:p>
          <a:p>
            <a:pPr marL="0" indent="0">
              <a:buNone/>
            </a:pP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ЭТАП. ЗНАКОМСТВО С ИЗОБРАЗИТЕЛЬНЫМИ МАТЕРИАЛАМИ</a:t>
            </a:r>
            <a:r>
              <a:rPr lang="ru-RU" sz="2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КАРАНДАШАМИ, КРАСКАМИ, МЕЛКАМИ, ТУШЬЮ И ДРУГИМИ.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рисования мы даем возможность малышу поэкспериментировать с красками или с карандашом, но при этом не даем заданий что-то изобразить.</a:t>
            </a:r>
          </a:p>
          <a:p>
            <a:pPr marL="0" indent="0">
              <a:buNone/>
            </a:pPr>
            <a:endParaRPr lang="ru-RU" sz="2400" cap="all" dirty="0"/>
          </a:p>
          <a:p>
            <a:pPr marL="0" indent="0">
              <a:buNone/>
            </a:pPr>
            <a:endParaRPr lang="ru-RU" sz="2400" b="1" cap="all" dirty="0"/>
          </a:p>
          <a:p>
            <a:pPr marL="0" indent="0">
              <a:buNone/>
            </a:pPr>
            <a:endParaRPr lang="ru-RU" sz="2400" b="1" cap="all" dirty="0"/>
          </a:p>
          <a:p>
            <a:pPr marL="0" indent="0">
              <a:buNone/>
            </a:pPr>
            <a:endParaRPr lang="ru-RU" sz="2400" b="1" cap="all" dirty="0"/>
          </a:p>
          <a:p>
            <a:pPr marL="0" indent="0">
              <a:buNone/>
            </a:pPr>
            <a:endParaRPr lang="ru-RU" sz="2400" b="1" cap="all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4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"/>
            <a:ext cx="8496944" cy="3717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/>
              <a:t> 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 с карандашом как новым                  предметом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тем, как начать рисовать карандашом, малыш сначала знакомится и с карандашом как с предметом – он может его катать, пытаться сделать из карандашей лесенку или ставить их вертикально, специально ронять со стола и снова класть на стол и снова ронять, рвать карандашом бумагу, стучать карандашами как палочками друг о друга.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03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36724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запрещать такие обследовательские действия малышу. Наоборот, надо их поощрять, поддержать познавательные действия ребенка. Обычно этот первый «обследовательский» этап ребенок проходит  с  1 года до 2 лет. Чем раньше попадут ему в руки карандаш или краски, тем раньше закончится этот этап.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важная наша задача на этом этапе рисования детей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 игре незаметно для малыша помочь ему разглядеть в его случайно получившихся изображениях что-то похожее на жизнь. 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17417F-61FA-4F1A-8426-9F983B61B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7724" y="3681028"/>
            <a:ext cx="424847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4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77072"/>
            <a:ext cx="864096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изобразительной деятельностью не только помогают ребенку овладеть элементарными приемами рисования, лепки, но и благотворно влияют на общее развитие детей: побуждают эмоциональную отзывчивость, воспитывают чувство прекрасного, формируют трудолюбие, развивают мышление, память, воображение.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00BF78-28DA-4A37-9CCC-CDCC70546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335" y="561905"/>
            <a:ext cx="3384376" cy="3933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95E323-0425-43E3-B61B-F765BCF9BF96}"/>
              </a:ext>
            </a:extLst>
          </p:cNvPr>
          <p:cNvSpPr txBox="1"/>
          <p:nvPr/>
        </p:nvSpPr>
        <p:spPr>
          <a:xfrm>
            <a:off x="1691680" y="33265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E4C06C-6FAA-45FE-BE2B-4421F5593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0153" y="762614"/>
            <a:ext cx="3384376" cy="353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5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A38CA-8294-4936-A86A-6A202981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штампами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A7C1E8-8AEC-4616-B0B8-0391F3037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6" y="1600200"/>
            <a:ext cx="8057347" cy="4983162"/>
          </a:xfrm>
        </p:spPr>
      </p:pic>
    </p:spTree>
    <p:extLst>
      <p:ext uri="{BB962C8B-B14F-4D97-AF65-F5344CB8AC3E}">
        <p14:creationId xmlns:p14="http://schemas.microsoft.com/office/powerpoint/2010/main" val="387475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 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всегда привлекает малышей.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интересна вдвойне, ведь ребенок и не подозревает, что пластилином можно рисовать. Таким образом, при помощи взрослого ребёнок знакомится с новой техникой, развивает свои творческие способности и мелкую моторику.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способствует, в первую очередь, снятию мышечного напряжения и расслаблению, развивает детское воображение, художественное и пространственное мышление, будит фантазию, побуждает дошкольников к самостоятельности.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009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907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Влияние изобразительной деятельности на успешность адаптации к доу детей раннего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Рисование штампами</vt:lpstr>
      <vt:lpstr>Презентация PowerPoint</vt:lpstr>
      <vt:lpstr>Презентация PowerPoint</vt:lpstr>
      <vt:lpstr>Презентация PowerPoint</vt:lpstr>
      <vt:lpstr>Аппликация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изобразительной деятельности на успешность адаптации детей раннего возраста </dc:title>
  <dc:creator>admin</dc:creator>
  <cp:lastModifiedBy>Alex</cp:lastModifiedBy>
  <cp:revision>29</cp:revision>
  <dcterms:created xsi:type="dcterms:W3CDTF">2021-01-23T07:47:58Z</dcterms:created>
  <dcterms:modified xsi:type="dcterms:W3CDTF">2022-02-03T09:56:13Z</dcterms:modified>
</cp:coreProperties>
</file>