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BFEC71-4819-4714-8C46-7BBDD8EEF8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1400" y="1003818"/>
            <a:ext cx="7602123" cy="3658123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 dirty="0"/>
              <a:t>Образец заголовка                               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AC1976-8698-4E41-874C-98E3EF8215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7089" y="4826833"/>
            <a:ext cx="6746434" cy="102734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517DF1-AE07-498F-B7F1-85286596D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A5C4-CAB3-4BF2-9488-E953273BACD2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E1B51C-03D4-4B43-8D95-15A2E7F17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709ACC-5AB0-48A4-BD86-5005F8929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726D-1626-4F76-921D-610CC7E7D4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435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CA9AE-7F19-43BA-95E9-C13C1E911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CB0E6C-829B-4D13-9A64-45237F432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8AE492-4302-4A90-B888-DBEFAA0A8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A5C4-CAB3-4BF2-9488-E953273BACD2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FAF855-597B-406D-AC60-84FBE9135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EACFC3-DDAC-472E-818B-621EA05E5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726D-1626-4F76-921D-610CC7E7D4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858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B1D18EC-A7DB-48E6-9BC8-F8CA4F8E3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C5C7DC-6BD2-488E-AD89-F92A3E8BC2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163311-ABAE-481D-8900-D549809DA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A5C4-CAB3-4BF2-9488-E953273BACD2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76630-6034-4F7E-849F-4C18CA3E0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47183B-3ED9-48AA-B6F9-5EB918725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726D-1626-4F76-921D-610CC7E7D4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370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2B82D-813E-45B1-8AF4-4C70DD3B3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038330-F04D-4163-A644-3ED312636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F8F226-52FF-415A-A04E-1940D9C6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A5C4-CAB3-4BF2-9488-E953273BACD2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8A4677-8649-4EB6-A938-D9B7D8BFC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D68BF7-3E39-494C-AE01-2ED3AA791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726D-1626-4F76-921D-610CC7E7D4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298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7B6C8-B1CE-44AF-9E93-4DB58506A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964" y="795918"/>
            <a:ext cx="8139658" cy="35962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824469-EED8-4669-A860-5EDDE1F09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600" y="4572000"/>
            <a:ext cx="7176729" cy="149008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22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809E2A-221C-43DA-98DA-9A973AB1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A5C4-CAB3-4BF2-9488-E953273BACD2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950E66-FF12-45C3-B8A1-4FD19BD5A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9F7BE3-40D0-4946-B2B2-AF4F28C5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726D-1626-4F76-921D-610CC7E7D4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260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F6476-6FD7-4210-9D64-D040B027D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DEE6DD-FFE2-4F66-8A72-725C62C5D5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8464D7-D251-44DB-859C-574489EB2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1931D7-6728-45A8-850F-3702B6B92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A5C4-CAB3-4BF2-9488-E953273BACD2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66C389-5955-4C6B-9D0C-4A15FAB80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0F876-9012-4148-8374-101BD207B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726D-1626-4F76-921D-610CC7E7D4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193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9D8B9-D050-4DF9-808A-16204345D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792758-77A6-4C31-AFE0-7C3DF32CB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F3BF92-8354-4F6F-98D9-5AAF17B08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CCC8659-2DB5-4A3F-A585-11ECACAC9D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ECE1954-5B87-46C0-86E5-0823547560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61C4EB7-55D1-46BA-B708-1727FBDF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A5C4-CAB3-4BF2-9488-E953273BACD2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68E0A56-4BBB-486C-BF1F-F3ED09D77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A55D68F-CE76-49CB-A6C0-A025E4D3A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726D-1626-4F76-921D-610CC7E7D4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983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302660-C944-4046-90E6-DE9212359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DCC284-6101-4BC1-A43B-186B46DD8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A5C4-CAB3-4BF2-9488-E953273BACD2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34FCE8-89DF-4001-ACEB-FD27FCE74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66FB5A-131B-4B2C-A863-00BC15878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726D-1626-4F76-921D-610CC7E7D4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036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1B6416-E912-457C-939E-8C17A0F2C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A5C4-CAB3-4BF2-9488-E953273BACD2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7448C1-515E-4EB6-BE7F-EDB780449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A189548-9B9C-45DA-A470-9D53A8878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726D-1626-4F76-921D-610CC7E7D4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690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D1B45-9FD7-4A7C-B22D-B1DF15062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40897F-7E46-4448-ABBD-04EE062D3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5E7B37-6044-432C-8D4B-141E44D63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59E7D6-175F-48C2-830D-4F105A896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A5C4-CAB3-4BF2-9488-E953273BACD2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E34CF7-4F94-4243-84D1-5C458DB31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D10D21-FEE7-416F-A837-0DFD188E8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726D-1626-4F76-921D-610CC7E7D4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723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9FD111-FEA1-4122-ACD0-A290DEDD6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07307CD-BA22-4E34-8E49-AB249FD06C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8699BF-E276-4D27-8EB6-4301AD40E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33584F-C8EB-4BF4-A2B9-BEBD3ED88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A5C4-CAB3-4BF2-9488-E953273BACD2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67B725-96BA-4677-B0F5-FAFAC045A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698600-A271-48AD-A791-85EDF98A0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726D-1626-4F76-921D-610CC7E7D4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250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CCF5A-2F08-4B5B-983A-31814E533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ood" dir="t"/>
            </a:scene3d>
            <a:sp3d extrusionH="57150" contourW="12700" prstMaterial="metal">
              <a:bevelT w="38100" h="38100"/>
              <a:contourClr>
                <a:srgbClr val="5C0000"/>
              </a:contourClr>
            </a:sp3d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9F2E8D-43F8-4404-A77E-4DC395DA9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1F7306-A204-4817-8119-CF95A1A685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0A5C4-CAB3-4BF2-9488-E953273BACD2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7FD033-8149-4F7A-ABA4-F9F9E54BD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AF7021-9DAA-465B-90F4-1B4EB99B7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F726D-1626-4F76-921D-610CC7E7D4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585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990000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1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1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1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1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1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0C5C16-3445-42F0-A8EB-99D6B90FF0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7001" y="462280"/>
            <a:ext cx="6746434" cy="3514915"/>
          </a:xfrm>
        </p:spPr>
        <p:txBody>
          <a:bodyPr>
            <a:normAutofit fontScale="90000"/>
          </a:bodyPr>
          <a:lstStyle/>
          <a:p>
            <a:r>
              <a:rPr lang="ru-RU" dirty="0"/>
              <a:t>Новогодний утренник в группе «Солнышко» «Снежные пирожки»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C055308-4849-459D-9742-70C7F95F72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Круглова В.В.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4F220D-184A-9E98-8959-DD529DF7441B}"/>
              </a:ext>
            </a:extLst>
          </p:cNvPr>
          <p:cNvSpPr txBox="1"/>
          <p:nvPr/>
        </p:nvSpPr>
        <p:spPr>
          <a:xfrm>
            <a:off x="8733286" y="5854182"/>
            <a:ext cx="245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B89D19-4E83-2BC0-5360-E602EF08F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50" y="3977220"/>
            <a:ext cx="4515775" cy="26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87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4C2E38F-8444-45D1-99B5-A2F0060F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964" y="550416"/>
            <a:ext cx="8139658" cy="1083075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К ребятам пришли в гости Снегурочка, Дед Мороз, Медведь, Зайчик  и Белочка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9B5633-74FF-5C60-8C17-672E755ED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41" y="1695635"/>
            <a:ext cx="3391454" cy="38706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1ADFE3-CBB5-4F65-C526-D697E25DD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450" y="1633491"/>
            <a:ext cx="3510172" cy="393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26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4C2E38F-8444-45D1-99B5-A2F0060F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964" y="795918"/>
            <a:ext cx="8139658" cy="72216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Танец «Новогодняя малышовая»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63993B-A577-1AB0-92A9-5E7A7790E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61457" y="1846555"/>
            <a:ext cx="4971495" cy="36398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CE4129-5E0D-D364-76BF-3144213C7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0029" y="1914250"/>
            <a:ext cx="4969278" cy="395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47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4C2E38F-8444-45D1-99B5-A2F0060F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671" y="405300"/>
            <a:ext cx="8139658" cy="102400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Танец Зайчиков с морковками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FE852D-10B3-78B3-2F40-286D8B4EB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8204" y="1781470"/>
            <a:ext cx="4332306" cy="34388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988828-8544-2BA8-1F19-0B5C44FB7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09677" y="2254930"/>
            <a:ext cx="5095784" cy="341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14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4C2E38F-8444-45D1-99B5-A2F0060F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671" y="405300"/>
            <a:ext cx="8139658" cy="1024004"/>
          </a:xfrm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Игра «Варежки»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4529D1-44FC-07F5-2C33-5E0E387EB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420" y="1631271"/>
            <a:ext cx="5305888" cy="37219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634689-65AC-718D-9F55-31B41EFC2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5325" y="2132860"/>
            <a:ext cx="5224510" cy="381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80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4C2E38F-8444-45D1-99B5-A2F0060F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671" y="405300"/>
            <a:ext cx="8139658" cy="1024004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Песня «Снежные пирожки»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E5F9A2-6FF3-8D3A-EB5D-13CAD13BC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58669" y="1429304"/>
            <a:ext cx="6773662" cy="456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60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4C2E38F-8444-45D1-99B5-A2F0060F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671" y="902448"/>
            <a:ext cx="8139658" cy="108614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Игра-сюрприз «Волшебный платок»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D14266-802D-86E7-033E-9B0298008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423" y="3346883"/>
            <a:ext cx="4616389" cy="30983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B5DE00-3D86-3E4D-FD4B-085C29DFB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571" y="1807715"/>
            <a:ext cx="4857565" cy="318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4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7DE03B-6E60-78E7-DD34-48DC2415C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47386" y="683580"/>
            <a:ext cx="8380520" cy="514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60412"/>
      </p:ext>
    </p:extLst>
  </p:cSld>
  <p:clrMapOvr>
    <a:masterClrMapping/>
  </p:clrMapOvr>
</p:sld>
</file>

<file path=ppt/theme/theme1.xml><?xml version="1.0" encoding="utf-8"?>
<a:theme xmlns:a="http://schemas.openxmlformats.org/drawingml/2006/main" name="НГ 4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НГ 3.potx" id="{20BD46D7-6761-49EE-88A0-7ACB9F753C32}" vid="{D0CDAC88-5027-42A9-B787-E68A4E6672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НГ 4</Template>
  <TotalTime>337</TotalTime>
  <Words>58</Words>
  <Application>Microsoft Office PowerPoint</Application>
  <PresentationFormat>Широкоэкранный</PresentationFormat>
  <Paragraphs>10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Arial Black</vt:lpstr>
      <vt:lpstr>Calibri</vt:lpstr>
      <vt:lpstr>Monotype Corsiva</vt:lpstr>
      <vt:lpstr>Times New Roman</vt:lpstr>
      <vt:lpstr>НГ 4</vt:lpstr>
      <vt:lpstr>Новогодний утренник в группе «Солнышко» «Снежные пирожки»</vt:lpstr>
      <vt:lpstr>К ребятам пришли в гости Снегурочка, Дед Мороз, Медведь, Зайчик  и Белочка</vt:lpstr>
      <vt:lpstr>Танец «Новогодняя малышовая»</vt:lpstr>
      <vt:lpstr>Танец Зайчиков с морковками</vt:lpstr>
      <vt:lpstr>Игра «Варежки»</vt:lpstr>
      <vt:lpstr>Песня «Снежные пирожки»</vt:lpstr>
      <vt:lpstr>Игра-сюрприз «Волшебный платок»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Новогодний</dc:title>
  <dc:creator>Эрика</dc:creator>
  <cp:lastModifiedBy>Alex</cp:lastModifiedBy>
  <cp:revision>11</cp:revision>
  <dcterms:created xsi:type="dcterms:W3CDTF">2021-07-15T14:28:10Z</dcterms:created>
  <dcterms:modified xsi:type="dcterms:W3CDTF">2023-01-09T15:36:28Z</dcterms:modified>
</cp:coreProperties>
</file>