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</p:sldIdLst>
  <p:sldSz cx="18288000" cy="10287000"/>
  <p:notesSz cx="6858000" cy="9144000"/>
  <p:embeddedFontLst>
    <p:embeddedFont>
      <p:font typeface="Arial Black" panose="020B0A04020102020204" pitchFamily="34" charset="0"/>
      <p:bold r:id="rId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701" y="1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B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157068"/>
            <a:chOff x="0" y="0"/>
            <a:chExt cx="4274726" cy="21483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48363"/>
            </a:xfrm>
            <a:custGeom>
              <a:avLst/>
              <a:gdLst/>
              <a:ahLst/>
              <a:cxnLst/>
              <a:rect l="l" t="t" r="r" b="b"/>
              <a:pathLst>
                <a:path w="4274726" h="2148363">
                  <a:moveTo>
                    <a:pt x="32913" y="0"/>
                  </a:moveTo>
                  <a:lnTo>
                    <a:pt x="4241813" y="0"/>
                  </a:lnTo>
                  <a:cubicBezTo>
                    <a:pt x="4259990" y="0"/>
                    <a:pt x="4274726" y="14736"/>
                    <a:pt x="4274726" y="32913"/>
                  </a:cubicBezTo>
                  <a:lnTo>
                    <a:pt x="4274726" y="2115451"/>
                  </a:lnTo>
                  <a:cubicBezTo>
                    <a:pt x="4274726" y="2133628"/>
                    <a:pt x="4259990" y="2148363"/>
                    <a:pt x="4241813" y="2148363"/>
                  </a:cubicBezTo>
                  <a:lnTo>
                    <a:pt x="32913" y="2148363"/>
                  </a:lnTo>
                  <a:cubicBezTo>
                    <a:pt x="14736" y="2148363"/>
                    <a:pt x="0" y="2133628"/>
                    <a:pt x="0" y="2115451"/>
                  </a:cubicBezTo>
                  <a:lnTo>
                    <a:pt x="0" y="32913"/>
                  </a:lnTo>
                  <a:cubicBezTo>
                    <a:pt x="0" y="14736"/>
                    <a:pt x="14736" y="0"/>
                    <a:pt x="3291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186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9144000" y="2454175"/>
            <a:ext cx="9144000" cy="9253890"/>
          </a:xfrm>
          <a:custGeom>
            <a:avLst/>
            <a:gdLst/>
            <a:ahLst/>
            <a:cxnLst/>
            <a:rect l="l" t="t" r="r" b="b"/>
            <a:pathLst>
              <a:path w="9144000" h="9253890">
                <a:moveTo>
                  <a:pt x="9144000" y="0"/>
                </a:moveTo>
                <a:lnTo>
                  <a:pt x="0" y="0"/>
                </a:lnTo>
                <a:lnTo>
                  <a:pt x="0" y="9253890"/>
                </a:lnTo>
                <a:lnTo>
                  <a:pt x="9144000" y="9253890"/>
                </a:lnTo>
                <a:lnTo>
                  <a:pt x="91440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934895" flipH="1" flipV="1">
            <a:off x="85165" y="6395947"/>
            <a:ext cx="3829781" cy="7183646"/>
          </a:xfrm>
          <a:custGeom>
            <a:avLst/>
            <a:gdLst/>
            <a:ahLst/>
            <a:cxnLst/>
            <a:rect l="l" t="t" r="r" b="b"/>
            <a:pathLst>
              <a:path w="3829781" h="7183646">
                <a:moveTo>
                  <a:pt x="3829781" y="7183646"/>
                </a:moveTo>
                <a:lnTo>
                  <a:pt x="0" y="7183646"/>
                </a:lnTo>
                <a:lnTo>
                  <a:pt x="0" y="0"/>
                </a:lnTo>
                <a:lnTo>
                  <a:pt x="3829781" y="0"/>
                </a:lnTo>
                <a:lnTo>
                  <a:pt x="3829781" y="7183646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374166" y="-448473"/>
            <a:ext cx="8312757" cy="2718964"/>
          </a:xfrm>
          <a:custGeom>
            <a:avLst/>
            <a:gdLst/>
            <a:ahLst/>
            <a:cxnLst/>
            <a:rect l="l" t="t" r="r" b="b"/>
            <a:pathLst>
              <a:path w="8312757" h="2718964">
                <a:moveTo>
                  <a:pt x="0" y="0"/>
                </a:moveTo>
                <a:lnTo>
                  <a:pt x="8312757" y="0"/>
                </a:lnTo>
                <a:lnTo>
                  <a:pt x="8312757" y="2718964"/>
                </a:lnTo>
                <a:lnTo>
                  <a:pt x="0" y="271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556188" y="-824714"/>
            <a:ext cx="7179771" cy="2512920"/>
          </a:xfrm>
          <a:custGeom>
            <a:avLst/>
            <a:gdLst/>
            <a:ahLst/>
            <a:cxnLst/>
            <a:rect l="l" t="t" r="r" b="b"/>
            <a:pathLst>
              <a:path w="7179771" h="2512920">
                <a:moveTo>
                  <a:pt x="0" y="0"/>
                </a:moveTo>
                <a:lnTo>
                  <a:pt x="7179770" y="0"/>
                </a:lnTo>
                <a:lnTo>
                  <a:pt x="7179770" y="2512920"/>
                </a:lnTo>
                <a:lnTo>
                  <a:pt x="0" y="25129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3352712" y="-465621"/>
            <a:ext cx="8312757" cy="2718964"/>
          </a:xfrm>
          <a:custGeom>
            <a:avLst/>
            <a:gdLst/>
            <a:ahLst/>
            <a:cxnLst/>
            <a:rect l="l" t="t" r="r" b="b"/>
            <a:pathLst>
              <a:path w="8312757" h="2718964">
                <a:moveTo>
                  <a:pt x="8312757" y="0"/>
                </a:moveTo>
                <a:lnTo>
                  <a:pt x="0" y="0"/>
                </a:lnTo>
                <a:lnTo>
                  <a:pt x="0" y="2718964"/>
                </a:lnTo>
                <a:lnTo>
                  <a:pt x="8312757" y="2718964"/>
                </a:lnTo>
                <a:lnTo>
                  <a:pt x="831275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247192" y="-227760"/>
            <a:ext cx="7179771" cy="2512920"/>
          </a:xfrm>
          <a:custGeom>
            <a:avLst/>
            <a:gdLst/>
            <a:ahLst/>
            <a:cxnLst/>
            <a:rect l="l" t="t" r="r" b="b"/>
            <a:pathLst>
              <a:path w="7179771" h="2512920">
                <a:moveTo>
                  <a:pt x="7179771" y="0"/>
                </a:moveTo>
                <a:lnTo>
                  <a:pt x="0" y="0"/>
                </a:lnTo>
                <a:lnTo>
                  <a:pt x="0" y="2512920"/>
                </a:lnTo>
                <a:lnTo>
                  <a:pt x="7179771" y="2512920"/>
                </a:lnTo>
                <a:lnTo>
                  <a:pt x="717977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551972">
            <a:off x="14872209" y="-2467195"/>
            <a:ext cx="3727498" cy="6991790"/>
          </a:xfrm>
          <a:custGeom>
            <a:avLst/>
            <a:gdLst/>
            <a:ahLst/>
            <a:cxnLst/>
            <a:rect l="l" t="t" r="r" b="b"/>
            <a:pathLst>
              <a:path w="3727498" h="6991790">
                <a:moveTo>
                  <a:pt x="0" y="0"/>
                </a:moveTo>
                <a:lnTo>
                  <a:pt x="3727498" y="0"/>
                </a:lnTo>
                <a:lnTo>
                  <a:pt x="3727498" y="6991790"/>
                </a:lnTo>
                <a:lnTo>
                  <a:pt x="0" y="69917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TextBox 11"/>
          <p:cNvSpPr txBox="1"/>
          <p:nvPr/>
        </p:nvSpPr>
        <p:spPr>
          <a:xfrm>
            <a:off x="3200400" y="1028700"/>
            <a:ext cx="1127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УТРЕННИК «НОВОГОДНИЙ ТЕЛЕФОН»</a:t>
            </a:r>
          </a:p>
          <a:p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   в младшей группе «Солнышко»</a:t>
            </a:r>
          </a:p>
          <a:p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 flipH="1">
            <a:off x="3994731" y="7581900"/>
            <a:ext cx="48444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 Black" panose="020B0A04020102020204" pitchFamily="34" charset="0"/>
              </a:rPr>
              <a:t>        Воспитатели: Круглова В.В.</a:t>
            </a:r>
          </a:p>
          <a:p>
            <a:r>
              <a:rPr lang="ru-RU" sz="2000" dirty="0">
                <a:latin typeface="Arial Black" panose="020B0A04020102020204" pitchFamily="34" charset="0"/>
              </a:rPr>
              <a:t>                             Ларионова О.Г.</a:t>
            </a:r>
          </a:p>
          <a:p>
            <a:endParaRPr lang="ru-RU" sz="2000" dirty="0">
              <a:latin typeface="Arial Black" panose="020B0A04020102020204" pitchFamily="34" charset="0"/>
            </a:endParaRPr>
          </a:p>
          <a:p>
            <a:endParaRPr lang="ru-RU" sz="2000" dirty="0">
              <a:latin typeface="Arial Black" panose="020B0A04020102020204" pitchFamily="34" charset="0"/>
            </a:endParaRPr>
          </a:p>
          <a:p>
            <a:endParaRPr lang="ru-RU" sz="2000" dirty="0">
              <a:latin typeface="Arial Black" panose="020B0A04020102020204" pitchFamily="34" charset="0"/>
            </a:endParaRPr>
          </a:p>
          <a:p>
            <a:r>
              <a:rPr lang="ru-RU" sz="2000" dirty="0">
                <a:latin typeface="Arial Black" panose="020B0A04020102020204" pitchFamily="34" charset="0"/>
              </a:rPr>
              <a:t>                               2024 г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766" y="2062413"/>
            <a:ext cx="9029700" cy="536708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B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9144000" y="1028700"/>
            <a:ext cx="8058150" cy="8229600"/>
          </a:xfrm>
          <a:custGeom>
            <a:avLst/>
            <a:gdLst/>
            <a:ahLst/>
            <a:cxnLst/>
            <a:rect l="l" t="t" r="r" b="b"/>
            <a:pathLst>
              <a:path w="8058150" h="8229600">
                <a:moveTo>
                  <a:pt x="0" y="0"/>
                </a:moveTo>
                <a:lnTo>
                  <a:pt x="8058150" y="0"/>
                </a:lnTo>
                <a:lnTo>
                  <a:pt x="80581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FB1C25-2C04-B9D7-2ECB-1CE048FA39CD}"/>
              </a:ext>
            </a:extLst>
          </p:cNvPr>
          <p:cNvSpPr txBox="1"/>
          <p:nvPr/>
        </p:nvSpPr>
        <p:spPr>
          <a:xfrm>
            <a:off x="1524000" y="800100"/>
            <a:ext cx="1546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>
                <a:solidFill>
                  <a:srgbClr val="FF0000"/>
                </a:solidFill>
                <a:latin typeface="Arial Black" panose="020B0A04020102020204" pitchFamily="34" charset="0"/>
              </a:rPr>
              <a:t>Танец Снежинок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6D75F0D-807E-21FD-8A69-BB21DA63E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476500"/>
            <a:ext cx="8382000" cy="6553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B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96971" y="-718165"/>
            <a:ext cx="11723330" cy="1172333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50292" y="1405494"/>
            <a:ext cx="8624800" cy="7188557"/>
            <a:chOff x="0" y="0"/>
            <a:chExt cx="2271552" cy="18932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71552" cy="1893282"/>
            </a:xfrm>
            <a:custGeom>
              <a:avLst/>
              <a:gdLst/>
              <a:ahLst/>
              <a:cxnLst/>
              <a:rect l="l" t="t" r="r" b="b"/>
              <a:pathLst>
                <a:path w="2271552" h="1893282">
                  <a:moveTo>
                    <a:pt x="61937" y="0"/>
                  </a:moveTo>
                  <a:lnTo>
                    <a:pt x="2209615" y="0"/>
                  </a:lnTo>
                  <a:cubicBezTo>
                    <a:pt x="2243822" y="0"/>
                    <a:pt x="2271552" y="27730"/>
                    <a:pt x="2271552" y="61937"/>
                  </a:cubicBezTo>
                  <a:lnTo>
                    <a:pt x="2271552" y="1831346"/>
                  </a:lnTo>
                  <a:cubicBezTo>
                    <a:pt x="2271552" y="1847772"/>
                    <a:pt x="2265027" y="1863526"/>
                    <a:pt x="2253411" y="1875142"/>
                  </a:cubicBezTo>
                  <a:cubicBezTo>
                    <a:pt x="2241796" y="1886757"/>
                    <a:pt x="2226042" y="1893282"/>
                    <a:pt x="2209615" y="1893282"/>
                  </a:cubicBezTo>
                  <a:lnTo>
                    <a:pt x="61937" y="1893282"/>
                  </a:lnTo>
                  <a:cubicBezTo>
                    <a:pt x="27730" y="1893282"/>
                    <a:pt x="0" y="1865552"/>
                    <a:pt x="0" y="1831346"/>
                  </a:cubicBezTo>
                  <a:lnTo>
                    <a:pt x="0" y="61937"/>
                  </a:lnTo>
                  <a:cubicBezTo>
                    <a:pt x="0" y="27730"/>
                    <a:pt x="27730" y="0"/>
                    <a:pt x="6193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271552" cy="1931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1859177" y="1405494"/>
            <a:ext cx="5400123" cy="7742111"/>
          </a:xfrm>
          <a:custGeom>
            <a:avLst/>
            <a:gdLst/>
            <a:ahLst/>
            <a:cxnLst/>
            <a:rect l="l" t="t" r="r" b="b"/>
            <a:pathLst>
              <a:path w="5400123" h="7742111">
                <a:moveTo>
                  <a:pt x="0" y="0"/>
                </a:moveTo>
                <a:lnTo>
                  <a:pt x="5400123" y="0"/>
                </a:lnTo>
                <a:lnTo>
                  <a:pt x="5400123" y="7742111"/>
                </a:lnTo>
                <a:lnTo>
                  <a:pt x="0" y="77421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233777" y="6769930"/>
            <a:ext cx="5537278" cy="3112412"/>
          </a:xfrm>
          <a:custGeom>
            <a:avLst/>
            <a:gdLst/>
            <a:ahLst/>
            <a:cxnLst/>
            <a:rect l="l" t="t" r="r" b="b"/>
            <a:pathLst>
              <a:path w="5537278" h="3112412">
                <a:moveTo>
                  <a:pt x="0" y="0"/>
                </a:moveTo>
                <a:lnTo>
                  <a:pt x="5537277" y="0"/>
                </a:lnTo>
                <a:lnTo>
                  <a:pt x="5537277" y="3112412"/>
                </a:lnTo>
                <a:lnTo>
                  <a:pt x="0" y="31124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F3FD07-E7C2-BF23-C28C-8FBE2101B8D3}"/>
              </a:ext>
            </a:extLst>
          </p:cNvPr>
          <p:cNvSpPr txBox="1"/>
          <p:nvPr/>
        </p:nvSpPr>
        <p:spPr>
          <a:xfrm>
            <a:off x="1524000" y="800100"/>
            <a:ext cx="1546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>
                <a:solidFill>
                  <a:srgbClr val="FF0000"/>
                </a:solidFill>
                <a:latin typeface="Arial Black" panose="020B0A04020102020204" pitchFamily="34" charset="0"/>
              </a:rPr>
              <a:t>Танец с колокольчиками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4DFF559-74CB-C6B3-86C1-71D5D0520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22808"/>
            <a:ext cx="9573469" cy="676869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B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25259" y="60755"/>
            <a:ext cx="8115300" cy="1754934"/>
          </a:xfrm>
          <a:custGeom>
            <a:avLst/>
            <a:gdLst/>
            <a:ahLst/>
            <a:cxnLst/>
            <a:rect l="l" t="t" r="r" b="b"/>
            <a:pathLst>
              <a:path w="8115300" h="1754934">
                <a:moveTo>
                  <a:pt x="0" y="0"/>
                </a:moveTo>
                <a:lnTo>
                  <a:pt x="8115300" y="0"/>
                </a:lnTo>
                <a:lnTo>
                  <a:pt x="8115300" y="1754934"/>
                </a:lnTo>
                <a:lnTo>
                  <a:pt x="0" y="1754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4554252" y="-1033569"/>
            <a:ext cx="15550629" cy="12475448"/>
            <a:chOff x="0" y="0"/>
            <a:chExt cx="1078154" cy="86494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78154" cy="864946"/>
            </a:xfrm>
            <a:custGeom>
              <a:avLst/>
              <a:gdLst/>
              <a:ahLst/>
              <a:cxnLst/>
              <a:rect l="l" t="t" r="r" b="b"/>
              <a:pathLst>
                <a:path w="1078154" h="864946">
                  <a:moveTo>
                    <a:pt x="539077" y="0"/>
                  </a:moveTo>
                  <a:cubicBezTo>
                    <a:pt x="241353" y="0"/>
                    <a:pt x="0" y="193625"/>
                    <a:pt x="0" y="432473"/>
                  </a:cubicBezTo>
                  <a:cubicBezTo>
                    <a:pt x="0" y="671321"/>
                    <a:pt x="241353" y="864946"/>
                    <a:pt x="539077" y="864946"/>
                  </a:cubicBezTo>
                  <a:cubicBezTo>
                    <a:pt x="836801" y="864946"/>
                    <a:pt x="1078154" y="671321"/>
                    <a:pt x="1078154" y="432473"/>
                  </a:cubicBezTo>
                  <a:cubicBezTo>
                    <a:pt x="1078154" y="193625"/>
                    <a:pt x="836801" y="0"/>
                    <a:pt x="53907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077" y="42989"/>
              <a:ext cx="876000" cy="740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579477" y="5828701"/>
            <a:ext cx="8727274" cy="8517996"/>
            <a:chOff x="0" y="0"/>
            <a:chExt cx="1117248" cy="109045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17248" cy="1090457"/>
            </a:xfrm>
            <a:custGeom>
              <a:avLst/>
              <a:gdLst/>
              <a:ahLst/>
              <a:cxnLst/>
              <a:rect l="l" t="t" r="r" b="b"/>
              <a:pathLst>
                <a:path w="1117248" h="1090457">
                  <a:moveTo>
                    <a:pt x="558624" y="0"/>
                  </a:moveTo>
                  <a:cubicBezTo>
                    <a:pt x="250104" y="0"/>
                    <a:pt x="0" y="244107"/>
                    <a:pt x="0" y="545228"/>
                  </a:cubicBezTo>
                  <a:cubicBezTo>
                    <a:pt x="0" y="846350"/>
                    <a:pt x="250104" y="1090457"/>
                    <a:pt x="558624" y="1090457"/>
                  </a:cubicBezTo>
                  <a:cubicBezTo>
                    <a:pt x="867143" y="1090457"/>
                    <a:pt x="1117248" y="846350"/>
                    <a:pt x="1117248" y="545228"/>
                  </a:cubicBezTo>
                  <a:cubicBezTo>
                    <a:pt x="1117248" y="244107"/>
                    <a:pt x="867143" y="0"/>
                    <a:pt x="55862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04742" y="64130"/>
              <a:ext cx="907764" cy="9240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996376" y="1222795"/>
            <a:ext cx="6526311" cy="8248102"/>
          </a:xfrm>
          <a:custGeom>
            <a:avLst/>
            <a:gdLst/>
            <a:ahLst/>
            <a:cxnLst/>
            <a:rect l="l" t="t" r="r" b="b"/>
            <a:pathLst>
              <a:path w="6526311" h="8248102">
                <a:moveTo>
                  <a:pt x="0" y="0"/>
                </a:moveTo>
                <a:lnTo>
                  <a:pt x="6526311" y="0"/>
                </a:lnTo>
                <a:lnTo>
                  <a:pt x="6526311" y="8248102"/>
                </a:lnTo>
                <a:lnTo>
                  <a:pt x="0" y="82481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449753" y="-614938"/>
            <a:ext cx="5067091" cy="3287276"/>
          </a:xfrm>
          <a:custGeom>
            <a:avLst/>
            <a:gdLst/>
            <a:ahLst/>
            <a:cxnLst/>
            <a:rect l="l" t="t" r="r" b="b"/>
            <a:pathLst>
              <a:path w="5067091" h="3287276">
                <a:moveTo>
                  <a:pt x="0" y="0"/>
                </a:moveTo>
                <a:lnTo>
                  <a:pt x="5067091" y="0"/>
                </a:lnTo>
                <a:lnTo>
                  <a:pt x="5067091" y="3287276"/>
                </a:lnTo>
                <a:lnTo>
                  <a:pt x="0" y="32872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CA68B3-9808-98C7-811E-AECBD747C939}"/>
              </a:ext>
            </a:extLst>
          </p:cNvPr>
          <p:cNvSpPr txBox="1"/>
          <p:nvPr/>
        </p:nvSpPr>
        <p:spPr>
          <a:xfrm>
            <a:off x="1524000" y="800100"/>
            <a:ext cx="1546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>
                <a:solidFill>
                  <a:srgbClr val="FF0000"/>
                </a:solidFill>
                <a:latin typeface="Arial Black" panose="020B0A04020102020204" pitchFamily="34" charset="0"/>
              </a:rPr>
              <a:t>Танец с погремушкой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E254C5C-7F76-5B4F-00EF-82E1090B88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479" y="2882196"/>
            <a:ext cx="8259262" cy="614750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2910085-C65A-B217-057C-4BBD5A871D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783" y="1965120"/>
            <a:ext cx="5710001" cy="812582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B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15223" y="1951391"/>
            <a:ext cx="11572388" cy="6848008"/>
            <a:chOff x="0" y="0"/>
            <a:chExt cx="2069643" cy="12247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69643" cy="1224720"/>
            </a:xfrm>
            <a:custGeom>
              <a:avLst/>
              <a:gdLst/>
              <a:ahLst/>
              <a:cxnLst/>
              <a:rect l="l" t="t" r="r" b="b"/>
              <a:pathLst>
                <a:path w="2069643" h="1224720">
                  <a:moveTo>
                    <a:pt x="15387" y="0"/>
                  </a:moveTo>
                  <a:lnTo>
                    <a:pt x="2054256" y="0"/>
                  </a:lnTo>
                  <a:cubicBezTo>
                    <a:pt x="2058337" y="0"/>
                    <a:pt x="2062251" y="1621"/>
                    <a:pt x="2065137" y="4507"/>
                  </a:cubicBezTo>
                  <a:cubicBezTo>
                    <a:pt x="2068022" y="7392"/>
                    <a:pt x="2069643" y="11306"/>
                    <a:pt x="2069643" y="15387"/>
                  </a:cubicBezTo>
                  <a:lnTo>
                    <a:pt x="2069643" y="1209333"/>
                  </a:lnTo>
                  <a:cubicBezTo>
                    <a:pt x="2069643" y="1213414"/>
                    <a:pt x="2068022" y="1217327"/>
                    <a:pt x="2065137" y="1220213"/>
                  </a:cubicBezTo>
                  <a:cubicBezTo>
                    <a:pt x="2062251" y="1223099"/>
                    <a:pt x="2058337" y="1224720"/>
                    <a:pt x="2054256" y="1224720"/>
                  </a:cubicBezTo>
                  <a:lnTo>
                    <a:pt x="15387" y="1224720"/>
                  </a:lnTo>
                  <a:cubicBezTo>
                    <a:pt x="11306" y="1224720"/>
                    <a:pt x="7392" y="1223099"/>
                    <a:pt x="4507" y="1220213"/>
                  </a:cubicBezTo>
                  <a:cubicBezTo>
                    <a:pt x="1621" y="1217327"/>
                    <a:pt x="0" y="1213414"/>
                    <a:pt x="0" y="1209333"/>
                  </a:cubicBezTo>
                  <a:lnTo>
                    <a:pt x="0" y="15387"/>
                  </a:lnTo>
                  <a:cubicBezTo>
                    <a:pt x="0" y="11306"/>
                    <a:pt x="1621" y="7392"/>
                    <a:pt x="4507" y="4507"/>
                  </a:cubicBezTo>
                  <a:cubicBezTo>
                    <a:pt x="7392" y="1621"/>
                    <a:pt x="11306" y="0"/>
                    <a:pt x="153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69643" cy="1262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355982" y="2694578"/>
            <a:ext cx="9753702" cy="5361634"/>
            <a:chOff x="0" y="0"/>
            <a:chExt cx="1744384" cy="9588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44384" cy="958892"/>
            </a:xfrm>
            <a:custGeom>
              <a:avLst/>
              <a:gdLst/>
              <a:ahLst/>
              <a:cxnLst/>
              <a:rect l="l" t="t" r="r" b="b"/>
              <a:pathLst>
                <a:path w="1744384" h="958892">
                  <a:moveTo>
                    <a:pt x="18256" y="0"/>
                  </a:moveTo>
                  <a:lnTo>
                    <a:pt x="1726128" y="0"/>
                  </a:lnTo>
                  <a:cubicBezTo>
                    <a:pt x="1736210" y="0"/>
                    <a:pt x="1744384" y="8174"/>
                    <a:pt x="1744384" y="18256"/>
                  </a:cubicBezTo>
                  <a:lnTo>
                    <a:pt x="1744384" y="940636"/>
                  </a:lnTo>
                  <a:cubicBezTo>
                    <a:pt x="1744384" y="945478"/>
                    <a:pt x="1742460" y="950121"/>
                    <a:pt x="1739036" y="953545"/>
                  </a:cubicBezTo>
                  <a:cubicBezTo>
                    <a:pt x="1735613" y="956968"/>
                    <a:pt x="1730969" y="958892"/>
                    <a:pt x="1726128" y="958892"/>
                  </a:cubicBezTo>
                  <a:lnTo>
                    <a:pt x="18256" y="958892"/>
                  </a:lnTo>
                  <a:cubicBezTo>
                    <a:pt x="8174" y="958892"/>
                    <a:pt x="0" y="950718"/>
                    <a:pt x="0" y="940636"/>
                  </a:cubicBezTo>
                  <a:lnTo>
                    <a:pt x="0" y="18256"/>
                  </a:lnTo>
                  <a:cubicBezTo>
                    <a:pt x="0" y="8174"/>
                    <a:pt x="8174" y="0"/>
                    <a:pt x="1825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rnd">
              <a:solidFill>
                <a:srgbClr val="BD171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744384" cy="9969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530031">
            <a:off x="11287058" y="2836633"/>
            <a:ext cx="5333580" cy="6048000"/>
          </a:xfrm>
          <a:custGeom>
            <a:avLst/>
            <a:gdLst/>
            <a:ahLst/>
            <a:cxnLst/>
            <a:rect l="l" t="t" r="r" b="b"/>
            <a:pathLst>
              <a:path w="5333580" h="6048000">
                <a:moveTo>
                  <a:pt x="0" y="0"/>
                </a:moveTo>
                <a:lnTo>
                  <a:pt x="5333580" y="0"/>
                </a:lnTo>
                <a:lnTo>
                  <a:pt x="533358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374166" y="-448473"/>
            <a:ext cx="8312757" cy="2718964"/>
          </a:xfrm>
          <a:custGeom>
            <a:avLst/>
            <a:gdLst/>
            <a:ahLst/>
            <a:cxnLst/>
            <a:rect l="l" t="t" r="r" b="b"/>
            <a:pathLst>
              <a:path w="8312757" h="2718964">
                <a:moveTo>
                  <a:pt x="0" y="0"/>
                </a:moveTo>
                <a:lnTo>
                  <a:pt x="8312757" y="0"/>
                </a:lnTo>
                <a:lnTo>
                  <a:pt x="8312757" y="2718964"/>
                </a:lnTo>
                <a:lnTo>
                  <a:pt x="0" y="27189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2114162" y="-540300"/>
            <a:ext cx="8312757" cy="2718964"/>
          </a:xfrm>
          <a:custGeom>
            <a:avLst/>
            <a:gdLst/>
            <a:ahLst/>
            <a:cxnLst/>
            <a:rect l="l" t="t" r="r" b="b"/>
            <a:pathLst>
              <a:path w="8312757" h="2718964">
                <a:moveTo>
                  <a:pt x="8312757" y="0"/>
                </a:moveTo>
                <a:lnTo>
                  <a:pt x="0" y="0"/>
                </a:lnTo>
                <a:lnTo>
                  <a:pt x="0" y="2718965"/>
                </a:lnTo>
                <a:lnTo>
                  <a:pt x="8312757" y="2718965"/>
                </a:lnTo>
                <a:lnTo>
                  <a:pt x="831275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335778" y="-873237"/>
            <a:ext cx="7179771" cy="2512920"/>
          </a:xfrm>
          <a:custGeom>
            <a:avLst/>
            <a:gdLst/>
            <a:ahLst/>
            <a:cxnLst/>
            <a:rect l="l" t="t" r="r" b="b"/>
            <a:pathLst>
              <a:path w="7179771" h="2512920">
                <a:moveTo>
                  <a:pt x="0" y="0"/>
                </a:moveTo>
                <a:lnTo>
                  <a:pt x="7179771" y="0"/>
                </a:lnTo>
                <a:lnTo>
                  <a:pt x="7179771" y="2512919"/>
                </a:lnTo>
                <a:lnTo>
                  <a:pt x="0" y="25129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2114162" y="-603851"/>
            <a:ext cx="7179771" cy="2512920"/>
          </a:xfrm>
          <a:custGeom>
            <a:avLst/>
            <a:gdLst/>
            <a:ahLst/>
            <a:cxnLst/>
            <a:rect l="l" t="t" r="r" b="b"/>
            <a:pathLst>
              <a:path w="7179771" h="2512920">
                <a:moveTo>
                  <a:pt x="0" y="0"/>
                </a:moveTo>
                <a:lnTo>
                  <a:pt x="7179771" y="0"/>
                </a:lnTo>
                <a:lnTo>
                  <a:pt x="7179771" y="2512920"/>
                </a:lnTo>
                <a:lnTo>
                  <a:pt x="0" y="25129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39767" y="1028700"/>
            <a:ext cx="4350911" cy="4301115"/>
          </a:xfrm>
          <a:custGeom>
            <a:avLst/>
            <a:gdLst/>
            <a:ahLst/>
            <a:cxnLst/>
            <a:rect l="l" t="t" r="r" b="b"/>
            <a:pathLst>
              <a:path w="4350911" h="4301115">
                <a:moveTo>
                  <a:pt x="0" y="0"/>
                </a:moveTo>
                <a:lnTo>
                  <a:pt x="4350911" y="0"/>
                </a:lnTo>
                <a:lnTo>
                  <a:pt x="4350911" y="4301115"/>
                </a:lnTo>
                <a:lnTo>
                  <a:pt x="0" y="43011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4BCCC1-B5F8-C5D3-75F1-890387C49E17}"/>
              </a:ext>
            </a:extLst>
          </p:cNvPr>
          <p:cNvSpPr txBox="1"/>
          <p:nvPr/>
        </p:nvSpPr>
        <p:spPr>
          <a:xfrm>
            <a:off x="1524000" y="800100"/>
            <a:ext cx="1546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>
                <a:solidFill>
                  <a:srgbClr val="FF0000"/>
                </a:solidFill>
                <a:latin typeface="Arial Black" panose="020B0A04020102020204" pitchFamily="34" charset="0"/>
              </a:rPr>
              <a:t>Игра «Снежки»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81297AB-C520-CC8E-DD5B-FBE7E59135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426" y="2822424"/>
            <a:ext cx="8385816" cy="597697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42</Words>
  <Application>Microsoft Office PowerPoint</Application>
  <PresentationFormat>Произвольный</PresentationFormat>
  <Paragraphs>13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 Black</vt:lpstr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стикеры</dc:title>
  <cp:lastModifiedBy>Alex</cp:lastModifiedBy>
  <cp:revision>6</cp:revision>
  <dcterms:created xsi:type="dcterms:W3CDTF">2006-08-16T00:00:00Z</dcterms:created>
  <dcterms:modified xsi:type="dcterms:W3CDTF">2024-12-29T20:48:19Z</dcterms:modified>
  <dc:identifier>DAF1pT4lHTk</dc:identifier>
</cp:coreProperties>
</file>