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
  </p:notesMasterIdLst>
  <p:sldIdLst>
    <p:sldId id="257" r:id="rId2"/>
    <p:sldId id="256"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0835" autoAdjust="0"/>
  </p:normalViewPr>
  <p:slideViewPr>
    <p:cSldViewPr snapToGrid="0">
      <p:cViewPr varScale="1">
        <p:scale>
          <a:sx n="86" d="100"/>
          <a:sy n="86" d="100"/>
        </p:scale>
        <p:origin x="53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BE202-5053-44BD-8B84-5890FFC74117}" type="datetimeFigureOut">
              <a:rPr lang="ru-RU" smtClean="0"/>
              <a:t>20.05.2025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DFDE2-DB24-4053-9143-FCD5ED0707C2}" type="slidenum">
              <a:rPr lang="ru-RU" smtClean="0"/>
              <a:t>‹#›</a:t>
            </a:fld>
            <a:endParaRPr lang="ru-RU"/>
          </a:p>
        </p:txBody>
      </p:sp>
    </p:spTree>
    <p:extLst>
      <p:ext uri="{BB962C8B-B14F-4D97-AF65-F5344CB8AC3E}">
        <p14:creationId xmlns:p14="http://schemas.microsoft.com/office/powerpoint/2010/main" val="261943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E4DFDE2-DB24-4053-9143-FCD5ED0707C2}" type="slidenum">
              <a:rPr lang="ru-RU" smtClean="0"/>
              <a:t>8</a:t>
            </a:fld>
            <a:endParaRPr lang="ru-RU"/>
          </a:p>
        </p:txBody>
      </p:sp>
    </p:spTree>
    <p:extLst>
      <p:ext uri="{BB962C8B-B14F-4D97-AF65-F5344CB8AC3E}">
        <p14:creationId xmlns:p14="http://schemas.microsoft.com/office/powerpoint/2010/main" val="2756711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18A1EFB-0E7E-464F-8906-9654379A1D6C}" type="datetimeFigureOut">
              <a:rPr lang="ru-RU" smtClean="0"/>
              <a:t>20.05.2025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E80295-AC14-45A6-997C-4153B4F78B10}" type="slidenum">
              <a:rPr lang="ru-RU" smtClean="0"/>
              <a:t>‹#›</a:t>
            </a:fld>
            <a:endParaRPr lang="ru-RU"/>
          </a:p>
        </p:txBody>
      </p:sp>
    </p:spTree>
    <p:extLst>
      <p:ext uri="{BB962C8B-B14F-4D97-AF65-F5344CB8AC3E}">
        <p14:creationId xmlns:p14="http://schemas.microsoft.com/office/powerpoint/2010/main" val="440870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18A1EFB-0E7E-464F-8906-9654379A1D6C}" type="datetimeFigureOut">
              <a:rPr lang="ru-RU" smtClean="0"/>
              <a:t>20.05.2025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E80295-AC14-45A6-997C-4153B4F78B10}" type="slidenum">
              <a:rPr lang="ru-RU" smtClean="0"/>
              <a:t>‹#›</a:t>
            </a:fld>
            <a:endParaRPr lang="ru-RU"/>
          </a:p>
        </p:txBody>
      </p:sp>
    </p:spTree>
    <p:extLst>
      <p:ext uri="{BB962C8B-B14F-4D97-AF65-F5344CB8AC3E}">
        <p14:creationId xmlns:p14="http://schemas.microsoft.com/office/powerpoint/2010/main" val="1859103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199"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18A1EFB-0E7E-464F-8906-9654379A1D6C}" type="datetimeFigureOut">
              <a:rPr lang="ru-RU" smtClean="0"/>
              <a:t>20.05.2025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E80295-AC14-45A6-997C-4153B4F78B10}" type="slidenum">
              <a:rPr lang="ru-RU" smtClean="0"/>
              <a:t>‹#›</a:t>
            </a:fld>
            <a:endParaRPr lang="ru-RU"/>
          </a:p>
        </p:txBody>
      </p:sp>
    </p:spTree>
    <p:extLst>
      <p:ext uri="{BB962C8B-B14F-4D97-AF65-F5344CB8AC3E}">
        <p14:creationId xmlns:p14="http://schemas.microsoft.com/office/powerpoint/2010/main" val="434765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18A1EFB-0E7E-464F-8906-9654379A1D6C}" type="datetimeFigureOut">
              <a:rPr lang="ru-RU" smtClean="0"/>
              <a:t>20.05.2025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E80295-AC14-45A6-997C-4153B4F78B10}" type="slidenum">
              <a:rPr lang="ru-RU" smtClean="0"/>
              <a:t>‹#›</a:t>
            </a:fld>
            <a:endParaRPr lang="ru-RU"/>
          </a:p>
        </p:txBody>
      </p:sp>
    </p:spTree>
    <p:extLst>
      <p:ext uri="{BB962C8B-B14F-4D97-AF65-F5344CB8AC3E}">
        <p14:creationId xmlns:p14="http://schemas.microsoft.com/office/powerpoint/2010/main" val="175226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18A1EFB-0E7E-464F-8906-9654379A1D6C}" type="datetimeFigureOut">
              <a:rPr lang="ru-RU" smtClean="0"/>
              <a:t>20.05.2025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E80295-AC14-45A6-997C-4153B4F78B10}" type="slidenum">
              <a:rPr lang="ru-RU" smtClean="0"/>
              <a:t>‹#›</a:t>
            </a:fld>
            <a:endParaRPr lang="ru-RU"/>
          </a:p>
        </p:txBody>
      </p:sp>
    </p:spTree>
    <p:extLst>
      <p:ext uri="{BB962C8B-B14F-4D97-AF65-F5344CB8AC3E}">
        <p14:creationId xmlns:p14="http://schemas.microsoft.com/office/powerpoint/2010/main" val="340937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18A1EFB-0E7E-464F-8906-9654379A1D6C}" type="datetimeFigureOut">
              <a:rPr lang="ru-RU" smtClean="0"/>
              <a:t>20.05.2025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E80295-AC14-45A6-997C-4153B4F78B10}" type="slidenum">
              <a:rPr lang="ru-RU" smtClean="0"/>
              <a:t>‹#›</a:t>
            </a:fld>
            <a:endParaRPr lang="ru-RU"/>
          </a:p>
        </p:txBody>
      </p:sp>
    </p:spTree>
    <p:extLst>
      <p:ext uri="{BB962C8B-B14F-4D97-AF65-F5344CB8AC3E}">
        <p14:creationId xmlns:p14="http://schemas.microsoft.com/office/powerpoint/2010/main" val="395305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ru-RU"/>
              <a:t>Образец текста</a:t>
            </a:r>
          </a:p>
        </p:txBody>
      </p:sp>
      <p:sp>
        <p:nvSpPr>
          <p:cNvPr id="4" name="Content Placeholder 3"/>
          <p:cNvSpPr>
            <a:spLocks noGrp="1"/>
          </p:cNvSpPr>
          <p:nvPr>
            <p:ph sz="half" idx="2"/>
          </p:nvPr>
        </p:nvSpPr>
        <p:spPr>
          <a:xfrm>
            <a:off x="839789" y="2505076"/>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2" y="2505076"/>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18A1EFB-0E7E-464F-8906-9654379A1D6C}" type="datetimeFigureOut">
              <a:rPr lang="ru-RU" smtClean="0"/>
              <a:t>20.05.2025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3E80295-AC14-45A6-997C-4153B4F78B10}" type="slidenum">
              <a:rPr lang="ru-RU" smtClean="0"/>
              <a:t>‹#›</a:t>
            </a:fld>
            <a:endParaRPr lang="ru-RU"/>
          </a:p>
        </p:txBody>
      </p:sp>
    </p:spTree>
    <p:extLst>
      <p:ext uri="{BB962C8B-B14F-4D97-AF65-F5344CB8AC3E}">
        <p14:creationId xmlns:p14="http://schemas.microsoft.com/office/powerpoint/2010/main" val="4059045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18A1EFB-0E7E-464F-8906-9654379A1D6C}" type="datetimeFigureOut">
              <a:rPr lang="ru-RU" smtClean="0"/>
              <a:t>20.05.2025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3E80295-AC14-45A6-997C-4153B4F78B10}" type="slidenum">
              <a:rPr lang="ru-RU" smtClean="0"/>
              <a:t>‹#›</a:t>
            </a:fld>
            <a:endParaRPr lang="ru-RU"/>
          </a:p>
        </p:txBody>
      </p:sp>
    </p:spTree>
    <p:extLst>
      <p:ext uri="{BB962C8B-B14F-4D97-AF65-F5344CB8AC3E}">
        <p14:creationId xmlns:p14="http://schemas.microsoft.com/office/powerpoint/2010/main" val="3763284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A1EFB-0E7E-464F-8906-9654379A1D6C}" type="datetimeFigureOut">
              <a:rPr lang="ru-RU" smtClean="0"/>
              <a:t>20.05.2025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3E80295-AC14-45A6-997C-4153B4F78B10}" type="slidenum">
              <a:rPr lang="ru-RU" smtClean="0"/>
              <a:t>‹#›</a:t>
            </a:fld>
            <a:endParaRPr lang="ru-RU"/>
          </a:p>
        </p:txBody>
      </p:sp>
    </p:spTree>
    <p:extLst>
      <p:ext uri="{BB962C8B-B14F-4D97-AF65-F5344CB8AC3E}">
        <p14:creationId xmlns:p14="http://schemas.microsoft.com/office/powerpoint/2010/main" val="1724389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18A1EFB-0E7E-464F-8906-9654379A1D6C}" type="datetimeFigureOut">
              <a:rPr lang="ru-RU" smtClean="0"/>
              <a:t>20.05.2025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E80295-AC14-45A6-997C-4153B4F78B10}" type="slidenum">
              <a:rPr lang="ru-RU" smtClean="0"/>
              <a:t>‹#›</a:t>
            </a:fld>
            <a:endParaRPr lang="ru-RU"/>
          </a:p>
        </p:txBody>
      </p:sp>
    </p:spTree>
    <p:extLst>
      <p:ext uri="{BB962C8B-B14F-4D97-AF65-F5344CB8AC3E}">
        <p14:creationId xmlns:p14="http://schemas.microsoft.com/office/powerpoint/2010/main" val="3313338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1" cy="4873625"/>
          </a:xfrm>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18A1EFB-0E7E-464F-8906-9654379A1D6C}" type="datetimeFigureOut">
              <a:rPr lang="ru-RU" smtClean="0"/>
              <a:t>20.05.2025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E80295-AC14-45A6-997C-4153B4F78B10}" type="slidenum">
              <a:rPr lang="ru-RU" smtClean="0"/>
              <a:t>‹#›</a:t>
            </a:fld>
            <a:endParaRPr lang="ru-RU"/>
          </a:p>
        </p:txBody>
      </p:sp>
    </p:spTree>
    <p:extLst>
      <p:ext uri="{BB962C8B-B14F-4D97-AF65-F5344CB8AC3E}">
        <p14:creationId xmlns:p14="http://schemas.microsoft.com/office/powerpoint/2010/main" val="631955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1000"/>
            <a:lum/>
          </a:blip>
          <a:srcRect/>
          <a:stretch>
            <a:fillRect l="-2000" t="-5000" r="-2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A1EFB-0E7E-464F-8906-9654379A1D6C}" type="datetimeFigureOut">
              <a:rPr lang="ru-RU" smtClean="0"/>
              <a:t>20.05.2025</a:t>
            </a:fld>
            <a:endParaRPr lang="ru-RU"/>
          </a:p>
        </p:txBody>
      </p:sp>
      <p:sp>
        <p:nvSpPr>
          <p:cNvPr id="5" name="Footer Placeholder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80295-AC14-45A6-997C-4153B4F78B10}" type="slidenum">
              <a:rPr lang="ru-RU" smtClean="0"/>
              <a:t>‹#›</a:t>
            </a:fld>
            <a:endParaRPr lang="ru-RU"/>
          </a:p>
        </p:txBody>
      </p:sp>
    </p:spTree>
    <p:extLst>
      <p:ext uri="{BB962C8B-B14F-4D97-AF65-F5344CB8AC3E}">
        <p14:creationId xmlns:p14="http://schemas.microsoft.com/office/powerpoint/2010/main" val="11865114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hyperlink" Target="https://catherineasquithgallery.com/uploads/posts/2021-02/1613563859_90-p-fon-dlya-prezentatsii-v-dou-95.jpg" TargetMode="External"/><Relationship Id="rId13" Type="http://schemas.openxmlformats.org/officeDocument/2006/relationships/hyperlink" Target="https://raduga-leb.kinderedu.ru/assets/site_file/raduga-leb/images/Iz_019.jpg" TargetMode="External"/><Relationship Id="rId3" Type="http://schemas.openxmlformats.org/officeDocument/2006/relationships/hyperlink" Target="http://gdp3.medicalperm.ru/upload/pages/51476/image_1586194839.jpg" TargetMode="External"/><Relationship Id="rId7" Type="http://schemas.openxmlformats.org/officeDocument/2006/relationships/hyperlink" Target="https://borgul.ru/uploads/_CGSmartImage/img-ccf4033ccbb21d7b2ede335f3f368044.jpg" TargetMode="External"/><Relationship Id="rId12" Type="http://schemas.openxmlformats.org/officeDocument/2006/relationships/hyperlink" Target="https://for-teacher.ru/edu/data/img/pic-023hxryloe-018.png" TargetMode="External"/><Relationship Id="rId2" Type="http://schemas.openxmlformats.org/officeDocument/2006/relationships/hyperlink" Target="http://i.mycdn.me/i?r=AzEPZsRbOZEKgBhR0XGMT1Rk51e3b4Mi2In9Ic2gzGl-faaKTM5SRkZCeTgDn6uOyic" TargetMode="External"/><Relationship Id="rId16" Type="http://schemas.openxmlformats.org/officeDocument/2006/relationships/hyperlink" Target="https://&#1089;&#1086;&#1096;31&#1087;&#1103;&#1090;&#1080;&#1075;&#1086;&#1088;&#1089;&#1082;.&#1088;&#1092;/assets/galleries/398/beregis-kleshhej.jpg" TargetMode="External"/><Relationship Id="rId1" Type="http://schemas.openxmlformats.org/officeDocument/2006/relationships/slideLayout" Target="../slideLayouts/slideLayout7.xml"/><Relationship Id="rId6" Type="http://schemas.openxmlformats.org/officeDocument/2006/relationships/hyperlink" Target="https://bglobal.bg/pictures/pic_big/gallery/80-virus.jpg" TargetMode="External"/><Relationship Id="rId11" Type="http://schemas.openxmlformats.org/officeDocument/2006/relationships/hyperlink" Target="https://e-derslik.edu.az/books/92/assets/img/page59/1.jpg" TargetMode="External"/><Relationship Id="rId5" Type="http://schemas.openxmlformats.org/officeDocument/2006/relationships/hyperlink" Target="http://schooled.ru/textbook/health/2klas/2klas.files/image109.jpg" TargetMode="External"/><Relationship Id="rId15" Type="http://schemas.openxmlformats.org/officeDocument/2006/relationships/hyperlink" Target="https://www.2mm.ru/uploads/article/images/2(103).jpg" TargetMode="External"/><Relationship Id="rId10" Type="http://schemas.openxmlformats.org/officeDocument/2006/relationships/hyperlink" Target="https://ds05.infourok.ru/uploads/ex/01d1/0012b2f8-8bace0c5/hello_html_m48b8926d.jpg" TargetMode="External"/><Relationship Id="rId4" Type="http://schemas.openxmlformats.org/officeDocument/2006/relationships/hyperlink" Target="http://ispeks.ru/wp-content/uploads/2019/12/5-zapovedej-dlya-mamy-zhelayushhej-vyrastit-uspeshnogo-syna-doch-0010.jpg" TargetMode="External"/><Relationship Id="rId9" Type="http://schemas.openxmlformats.org/officeDocument/2006/relationships/hyperlink" Target="https://cdn4.vectorstock.com/i/1000x1000/09/63/man-and-woman-standing-happy-family-vector-5430963.jpg" TargetMode="External"/><Relationship Id="rId14" Type="http://schemas.openxmlformats.org/officeDocument/2006/relationships/hyperlink" Target="https://us.123rf.com/450wm/lembergvector/lembergvector1811/lembergvector181100226/117309714-happy-youg-family-on-a-picnic-in-forest-field-father-mother-son-and-daughter-are-playing-andresting-.jpg?ver=6"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5817" y="1976809"/>
            <a:ext cx="6902915" cy="1200329"/>
          </a:xfrm>
          <a:prstGeom prst="rect">
            <a:avLst/>
          </a:prstGeom>
          <a:noFill/>
        </p:spPr>
        <p:txBody>
          <a:bodyPr wrap="none" rtlCol="0">
            <a:spAutoFit/>
          </a:bodyPr>
          <a:lstStyle/>
          <a:p>
            <a:r>
              <a:rPr lang="ru-RU"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Безопасное лето</a:t>
            </a:r>
          </a:p>
        </p:txBody>
      </p:sp>
      <p:sp>
        <p:nvSpPr>
          <p:cNvPr id="3" name="TextBox 2"/>
          <p:cNvSpPr txBox="1"/>
          <p:nvPr/>
        </p:nvSpPr>
        <p:spPr>
          <a:xfrm flipH="1">
            <a:off x="2150744" y="1262869"/>
            <a:ext cx="7850506" cy="584775"/>
          </a:xfrm>
          <a:prstGeom prst="rect">
            <a:avLst/>
          </a:prstGeom>
          <a:noFill/>
        </p:spPr>
        <p:txBody>
          <a:bodyPr wrap="square" rtlCol="0">
            <a:spAutoFit/>
          </a:bodyPr>
          <a:lstStyle/>
          <a:p>
            <a:pPr algn="ctr"/>
            <a:r>
              <a:rPr lang="ru-RU" sz="3200" dirty="0">
                <a:latin typeface="Times New Roman" panose="02020603050405020304" pitchFamily="18" charset="0"/>
                <a:cs typeface="Times New Roman" panose="02020603050405020304" pitchFamily="18" charset="0"/>
              </a:rPr>
              <a:t>Консультация для родителей</a:t>
            </a:r>
          </a:p>
        </p:txBody>
      </p:sp>
      <p:sp>
        <p:nvSpPr>
          <p:cNvPr id="4" name="TextBox 3"/>
          <p:cNvSpPr txBox="1"/>
          <p:nvPr/>
        </p:nvSpPr>
        <p:spPr>
          <a:xfrm>
            <a:off x="8243948" y="6013122"/>
            <a:ext cx="3283976" cy="646331"/>
          </a:xfrm>
          <a:prstGeom prst="rect">
            <a:avLst/>
          </a:prstGeom>
          <a:noFill/>
        </p:spPr>
        <p:txBody>
          <a:bodyPr wrap="none" rtlCol="0">
            <a:spAutoFit/>
          </a:bodyPr>
          <a:lstStyle/>
          <a:p>
            <a:r>
              <a:rPr lang="ru-RU" dirty="0">
                <a:latin typeface="Times New Roman" panose="02020603050405020304" pitchFamily="18" charset="0"/>
                <a:cs typeface="Times New Roman" panose="02020603050405020304" pitchFamily="18" charset="0"/>
              </a:rPr>
              <a:t>Автор: Воспитатель </a:t>
            </a:r>
          </a:p>
          <a:p>
            <a:r>
              <a:rPr lang="ru-RU" dirty="0">
                <a:latin typeface="Times New Roman" panose="02020603050405020304" pitchFamily="18" charset="0"/>
                <a:cs typeface="Times New Roman" panose="02020603050405020304" pitchFamily="18" charset="0"/>
              </a:rPr>
              <a:t>Круглова Виктория Валерьевна</a:t>
            </a:r>
          </a:p>
        </p:txBody>
      </p:sp>
      <p:pic>
        <p:nvPicPr>
          <p:cNvPr id="5" name="Рисунок 4"/>
          <p:cNvPicPr>
            <a:picLocks noChangeAspect="1"/>
          </p:cNvPicPr>
          <p:nvPr/>
        </p:nvPicPr>
        <p:blipFill>
          <a:blip r:embed="rId2">
            <a:clrChange>
              <a:clrFrom>
                <a:srgbClr val="FFFFFF"/>
              </a:clrFrom>
              <a:clrTo>
                <a:srgbClr val="FFFFFF">
                  <a:alpha val="0"/>
                </a:srgbClr>
              </a:clrTo>
            </a:clrChange>
          </a:blip>
          <a:stretch>
            <a:fillRect/>
          </a:stretch>
        </p:blipFill>
        <p:spPr>
          <a:xfrm>
            <a:off x="3676972" y="3177138"/>
            <a:ext cx="5095553" cy="3397035"/>
          </a:xfrm>
          <a:prstGeom prst="rect">
            <a:avLst/>
          </a:prstGeom>
        </p:spPr>
      </p:pic>
      <p:pic>
        <p:nvPicPr>
          <p:cNvPr id="7" name="Рисунок 6"/>
          <p:cNvPicPr>
            <a:picLocks noChangeAspect="1"/>
          </p:cNvPicPr>
          <p:nvPr/>
        </p:nvPicPr>
        <p:blipFill rotWithShape="1">
          <a:blip r:embed="rId3">
            <a:clrChange>
              <a:clrFrom>
                <a:srgbClr val="FFFFFF"/>
              </a:clrFrom>
              <a:clrTo>
                <a:srgbClr val="FFFFFF">
                  <a:alpha val="0"/>
                </a:srgbClr>
              </a:clrTo>
            </a:clrChange>
          </a:blip>
          <a:srcRect r="52270" b="8685"/>
          <a:stretch/>
        </p:blipFill>
        <p:spPr>
          <a:xfrm>
            <a:off x="998637" y="2839668"/>
            <a:ext cx="1782128" cy="3819785"/>
          </a:xfrm>
          <a:prstGeom prst="rect">
            <a:avLst/>
          </a:prstGeom>
        </p:spPr>
      </p:pic>
      <p:sp>
        <p:nvSpPr>
          <p:cNvPr id="6" name="TextBox 5">
            <a:extLst>
              <a:ext uri="{FF2B5EF4-FFF2-40B4-BE49-F238E27FC236}">
                <a16:creationId xmlns:a16="http://schemas.microsoft.com/office/drawing/2014/main" id="{0CB60ED4-8905-E255-184C-7A661E8D59D3}"/>
              </a:ext>
            </a:extLst>
          </p:cNvPr>
          <p:cNvSpPr txBox="1"/>
          <p:nvPr/>
        </p:nvSpPr>
        <p:spPr>
          <a:xfrm>
            <a:off x="2352583" y="248575"/>
            <a:ext cx="8140823" cy="646331"/>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МДОУ «Детский сад №21 «Умка»</a:t>
            </a:r>
          </a:p>
          <a:p>
            <a:pPr algn="ctr"/>
            <a:r>
              <a:rPr lang="ru-RU" b="1" dirty="0">
                <a:latin typeface="Times New Roman" panose="02020603050405020304" pitchFamily="18" charset="0"/>
                <a:cs typeface="Times New Roman" panose="02020603050405020304" pitchFamily="18" charset="0"/>
              </a:rPr>
              <a:t>С. Совхоз «Боровский»</a:t>
            </a:r>
          </a:p>
        </p:txBody>
      </p:sp>
    </p:spTree>
    <p:extLst>
      <p:ext uri="{BB962C8B-B14F-4D97-AF65-F5344CB8AC3E}">
        <p14:creationId xmlns:p14="http://schemas.microsoft.com/office/powerpoint/2010/main" val="1554522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1791" y="537714"/>
            <a:ext cx="7413812" cy="5970865"/>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Список использованных интернет-источников:</a:t>
            </a:r>
            <a:endParaRPr lang="ru-RU" sz="1400" b="1" dirty="0">
              <a:latin typeface="Times New Roman" panose="02020603050405020304" pitchFamily="18" charset="0"/>
              <a:cs typeface="Times New Roman" panose="02020603050405020304" pitchFamily="18" charset="0"/>
              <a:hlinkClick r:id="rId2"/>
            </a:endParaRPr>
          </a:p>
          <a:p>
            <a:pPr algn="just"/>
            <a:endParaRPr lang="ru-RU" sz="1100" dirty="0">
              <a:latin typeface="Times New Roman" panose="02020603050405020304" pitchFamily="18" charset="0"/>
              <a:cs typeface="Times New Roman" panose="02020603050405020304" pitchFamily="18" charset="0"/>
              <a:hlinkClick r:id="rId2"/>
            </a:endParaRPr>
          </a:p>
          <a:p>
            <a:pPr marL="342900" indent="-342900" algn="just">
              <a:buFont typeface="+mj-lt"/>
              <a:buAutoNum type="arabicPeriod"/>
            </a:pPr>
            <a:endParaRPr lang="ru-RU" sz="1400" dirty="0">
              <a:latin typeface="Times New Roman" panose="02020603050405020304" pitchFamily="18" charset="0"/>
              <a:cs typeface="Times New Roman" panose="02020603050405020304" pitchFamily="18" charset="0"/>
              <a:hlinkClick r:id="rId2"/>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2"/>
              </a:rPr>
              <a:t>http</a:t>
            </a:r>
            <a:r>
              <a:rPr lang="ru-RU" sz="1400" u="sng" dirty="0">
                <a:latin typeface="Times New Roman" panose="02020603050405020304" pitchFamily="18" charset="0"/>
                <a:cs typeface="Times New Roman" panose="02020603050405020304" pitchFamily="18" charset="0"/>
                <a:hlinkClick r:id="rId2"/>
              </a:rPr>
              <a:t>://</a:t>
            </a:r>
            <a:r>
              <a:rPr lang="en-US" sz="1400" u="sng" dirty="0" err="1">
                <a:latin typeface="Times New Roman" panose="02020603050405020304" pitchFamily="18" charset="0"/>
                <a:cs typeface="Times New Roman" panose="02020603050405020304" pitchFamily="18" charset="0"/>
                <a:hlinkClick r:id="rId2"/>
              </a:rPr>
              <a:t>i</a:t>
            </a:r>
            <a:r>
              <a:rPr lang="ru-RU" sz="1400" u="sng" dirty="0">
                <a:latin typeface="Times New Roman" panose="02020603050405020304" pitchFamily="18" charset="0"/>
                <a:cs typeface="Times New Roman" panose="02020603050405020304" pitchFamily="18" charset="0"/>
                <a:hlinkClick r:id="rId2"/>
              </a:rPr>
              <a:t>.</a:t>
            </a:r>
            <a:r>
              <a:rPr lang="en-US" sz="1400" u="sng" dirty="0" err="1">
                <a:latin typeface="Times New Roman" panose="02020603050405020304" pitchFamily="18" charset="0"/>
                <a:cs typeface="Times New Roman" panose="02020603050405020304" pitchFamily="18" charset="0"/>
                <a:hlinkClick r:id="rId2"/>
              </a:rPr>
              <a:t>mycdn</a:t>
            </a:r>
            <a:r>
              <a:rPr lang="ru-RU" sz="1400" u="sng" dirty="0">
                <a:latin typeface="Times New Roman" panose="02020603050405020304" pitchFamily="18" charset="0"/>
                <a:cs typeface="Times New Roman" panose="02020603050405020304" pitchFamily="18" charset="0"/>
                <a:hlinkClick r:id="rId2"/>
              </a:rPr>
              <a:t>.</a:t>
            </a:r>
            <a:r>
              <a:rPr lang="en-US" sz="1400" u="sng" dirty="0">
                <a:latin typeface="Times New Roman" panose="02020603050405020304" pitchFamily="18" charset="0"/>
                <a:cs typeface="Times New Roman" panose="02020603050405020304" pitchFamily="18" charset="0"/>
                <a:hlinkClick r:id="rId2"/>
              </a:rPr>
              <a:t>me</a:t>
            </a:r>
            <a:r>
              <a:rPr lang="ru-RU" sz="1400" u="sng" dirty="0">
                <a:latin typeface="Times New Roman" panose="02020603050405020304" pitchFamily="18" charset="0"/>
                <a:cs typeface="Times New Roman" panose="02020603050405020304" pitchFamily="18" charset="0"/>
                <a:hlinkClick r:id="rId2"/>
              </a:rPr>
              <a:t>/</a:t>
            </a:r>
            <a:r>
              <a:rPr lang="en-US" sz="1400" u="sng" dirty="0" err="1">
                <a:latin typeface="Times New Roman" panose="02020603050405020304" pitchFamily="18" charset="0"/>
                <a:cs typeface="Times New Roman" panose="02020603050405020304" pitchFamily="18" charset="0"/>
                <a:hlinkClick r:id="rId2"/>
              </a:rPr>
              <a:t>i</a:t>
            </a:r>
            <a:r>
              <a:rPr lang="ru-RU" sz="1400" u="sng" dirty="0">
                <a:latin typeface="Times New Roman" panose="02020603050405020304" pitchFamily="18" charset="0"/>
                <a:cs typeface="Times New Roman" panose="02020603050405020304" pitchFamily="18" charset="0"/>
                <a:hlinkClick r:id="rId2"/>
              </a:rPr>
              <a:t>?</a:t>
            </a:r>
            <a:r>
              <a:rPr lang="en-US" sz="1400" u="sng" dirty="0">
                <a:latin typeface="Times New Roman" panose="02020603050405020304" pitchFamily="18" charset="0"/>
                <a:cs typeface="Times New Roman" panose="02020603050405020304" pitchFamily="18" charset="0"/>
                <a:hlinkClick r:id="rId2"/>
              </a:rPr>
              <a:t>r</a:t>
            </a:r>
            <a:r>
              <a:rPr lang="ru-RU" sz="1400" u="sng" dirty="0">
                <a:latin typeface="Times New Roman" panose="02020603050405020304" pitchFamily="18" charset="0"/>
                <a:cs typeface="Times New Roman" panose="02020603050405020304" pitchFamily="18" charset="0"/>
                <a:hlinkClick r:id="rId2"/>
              </a:rPr>
              <a:t>=</a:t>
            </a:r>
            <a:r>
              <a:rPr lang="en-US" sz="1400" u="sng" dirty="0" err="1">
                <a:latin typeface="Times New Roman" panose="02020603050405020304" pitchFamily="18" charset="0"/>
                <a:cs typeface="Times New Roman" panose="02020603050405020304" pitchFamily="18" charset="0"/>
                <a:hlinkClick r:id="rId2"/>
              </a:rPr>
              <a:t>AzEPZsRbOZEKgBhR</a:t>
            </a:r>
            <a:r>
              <a:rPr lang="ru-RU" sz="1400" u="sng" dirty="0">
                <a:latin typeface="Times New Roman" panose="02020603050405020304" pitchFamily="18" charset="0"/>
                <a:cs typeface="Times New Roman" panose="02020603050405020304" pitchFamily="18" charset="0"/>
                <a:hlinkClick r:id="rId2"/>
              </a:rPr>
              <a:t>0</a:t>
            </a:r>
            <a:r>
              <a:rPr lang="en-US" sz="1400" u="sng" dirty="0">
                <a:latin typeface="Times New Roman" panose="02020603050405020304" pitchFamily="18" charset="0"/>
                <a:cs typeface="Times New Roman" panose="02020603050405020304" pitchFamily="18" charset="0"/>
                <a:hlinkClick r:id="rId2"/>
              </a:rPr>
              <a:t>XGMT</a:t>
            </a:r>
            <a:r>
              <a:rPr lang="ru-RU" sz="1400" u="sng" dirty="0">
                <a:latin typeface="Times New Roman" panose="02020603050405020304" pitchFamily="18" charset="0"/>
                <a:cs typeface="Times New Roman" panose="02020603050405020304" pitchFamily="18" charset="0"/>
                <a:hlinkClick r:id="rId2"/>
              </a:rPr>
              <a:t>1</a:t>
            </a:r>
            <a:r>
              <a:rPr lang="en-US" sz="1400" u="sng" dirty="0" err="1">
                <a:latin typeface="Times New Roman" panose="02020603050405020304" pitchFamily="18" charset="0"/>
                <a:cs typeface="Times New Roman" panose="02020603050405020304" pitchFamily="18" charset="0"/>
                <a:hlinkClick r:id="rId2"/>
              </a:rPr>
              <a:t>Rk</a:t>
            </a:r>
            <a:r>
              <a:rPr lang="ru-RU" sz="1400" u="sng" dirty="0">
                <a:latin typeface="Times New Roman" panose="02020603050405020304" pitchFamily="18" charset="0"/>
                <a:cs typeface="Times New Roman" panose="02020603050405020304" pitchFamily="18" charset="0"/>
                <a:hlinkClick r:id="rId2"/>
              </a:rPr>
              <a:t>51</a:t>
            </a:r>
            <a:r>
              <a:rPr lang="en-US" sz="1400" u="sng" dirty="0">
                <a:latin typeface="Times New Roman" panose="02020603050405020304" pitchFamily="18" charset="0"/>
                <a:cs typeface="Times New Roman" panose="02020603050405020304" pitchFamily="18" charset="0"/>
                <a:hlinkClick r:id="rId2"/>
              </a:rPr>
              <a:t>e</a:t>
            </a:r>
            <a:r>
              <a:rPr lang="ru-RU" sz="1400" u="sng" dirty="0">
                <a:latin typeface="Times New Roman" panose="02020603050405020304" pitchFamily="18" charset="0"/>
                <a:cs typeface="Times New Roman" panose="02020603050405020304" pitchFamily="18" charset="0"/>
                <a:hlinkClick r:id="rId2"/>
              </a:rPr>
              <a:t>3</a:t>
            </a:r>
            <a:r>
              <a:rPr lang="en-US" sz="1400" u="sng" dirty="0">
                <a:latin typeface="Times New Roman" panose="02020603050405020304" pitchFamily="18" charset="0"/>
                <a:cs typeface="Times New Roman" panose="02020603050405020304" pitchFamily="18" charset="0"/>
                <a:hlinkClick r:id="rId2"/>
              </a:rPr>
              <a:t>b</a:t>
            </a:r>
            <a:r>
              <a:rPr lang="ru-RU" sz="1400" u="sng" dirty="0">
                <a:latin typeface="Times New Roman" panose="02020603050405020304" pitchFamily="18" charset="0"/>
                <a:cs typeface="Times New Roman" panose="02020603050405020304" pitchFamily="18" charset="0"/>
                <a:hlinkClick r:id="rId2"/>
              </a:rPr>
              <a:t>4</a:t>
            </a:r>
            <a:r>
              <a:rPr lang="en-US" sz="1400" u="sng" dirty="0" err="1">
                <a:latin typeface="Times New Roman" panose="02020603050405020304" pitchFamily="18" charset="0"/>
                <a:cs typeface="Times New Roman" panose="02020603050405020304" pitchFamily="18" charset="0"/>
                <a:hlinkClick r:id="rId2"/>
              </a:rPr>
              <a:t>Mi</a:t>
            </a:r>
            <a:r>
              <a:rPr lang="ru-RU" sz="1400" u="sng" dirty="0">
                <a:latin typeface="Times New Roman" panose="02020603050405020304" pitchFamily="18" charset="0"/>
                <a:cs typeface="Times New Roman" panose="02020603050405020304" pitchFamily="18" charset="0"/>
                <a:hlinkClick r:id="rId2"/>
              </a:rPr>
              <a:t>2</a:t>
            </a:r>
            <a:r>
              <a:rPr lang="en-US" sz="1400" u="sng" dirty="0">
                <a:latin typeface="Times New Roman" panose="02020603050405020304" pitchFamily="18" charset="0"/>
                <a:cs typeface="Times New Roman" panose="02020603050405020304" pitchFamily="18" charset="0"/>
                <a:hlinkClick r:id="rId2"/>
              </a:rPr>
              <a:t>In</a:t>
            </a:r>
            <a:r>
              <a:rPr lang="ru-RU" sz="1400" u="sng" dirty="0">
                <a:latin typeface="Times New Roman" panose="02020603050405020304" pitchFamily="18" charset="0"/>
                <a:cs typeface="Times New Roman" panose="02020603050405020304" pitchFamily="18" charset="0"/>
                <a:hlinkClick r:id="rId2"/>
              </a:rPr>
              <a:t>9</a:t>
            </a:r>
            <a:r>
              <a:rPr lang="en-US" sz="1400" u="sng" dirty="0" err="1">
                <a:latin typeface="Times New Roman" panose="02020603050405020304" pitchFamily="18" charset="0"/>
                <a:cs typeface="Times New Roman" panose="02020603050405020304" pitchFamily="18" charset="0"/>
                <a:hlinkClick r:id="rId2"/>
              </a:rPr>
              <a:t>Ic</a:t>
            </a:r>
            <a:r>
              <a:rPr lang="ru-RU" sz="1400" u="sng" dirty="0">
                <a:latin typeface="Times New Roman" panose="02020603050405020304" pitchFamily="18" charset="0"/>
                <a:cs typeface="Times New Roman" panose="02020603050405020304" pitchFamily="18" charset="0"/>
                <a:hlinkClick r:id="rId2"/>
              </a:rPr>
              <a:t>2</a:t>
            </a:r>
            <a:r>
              <a:rPr lang="en-US" sz="1400" u="sng" dirty="0" err="1">
                <a:latin typeface="Times New Roman" panose="02020603050405020304" pitchFamily="18" charset="0"/>
                <a:cs typeface="Times New Roman" panose="02020603050405020304" pitchFamily="18" charset="0"/>
                <a:hlinkClick r:id="rId2"/>
              </a:rPr>
              <a:t>gzGl</a:t>
            </a:r>
            <a:r>
              <a:rPr lang="ru-RU" sz="1400" u="sng" dirty="0">
                <a:latin typeface="Times New Roman" panose="02020603050405020304" pitchFamily="18" charset="0"/>
                <a:cs typeface="Times New Roman" panose="02020603050405020304" pitchFamily="18" charset="0"/>
                <a:hlinkClick r:id="rId2"/>
              </a:rPr>
              <a:t>-</a:t>
            </a:r>
            <a:r>
              <a:rPr lang="en-US" sz="1400" u="sng" dirty="0" err="1">
                <a:latin typeface="Times New Roman" panose="02020603050405020304" pitchFamily="18" charset="0"/>
                <a:cs typeface="Times New Roman" panose="02020603050405020304" pitchFamily="18" charset="0"/>
                <a:hlinkClick r:id="rId2"/>
              </a:rPr>
              <a:t>faaKTM</a:t>
            </a:r>
            <a:r>
              <a:rPr lang="ru-RU" sz="1400" u="sng" dirty="0">
                <a:latin typeface="Times New Roman" panose="02020603050405020304" pitchFamily="18" charset="0"/>
                <a:cs typeface="Times New Roman" panose="02020603050405020304" pitchFamily="18" charset="0"/>
                <a:hlinkClick r:id="rId2"/>
              </a:rPr>
              <a:t>5</a:t>
            </a:r>
            <a:r>
              <a:rPr lang="en-US" sz="1400" u="sng" dirty="0" err="1">
                <a:latin typeface="Times New Roman" panose="02020603050405020304" pitchFamily="18" charset="0"/>
                <a:cs typeface="Times New Roman" panose="02020603050405020304" pitchFamily="18" charset="0"/>
                <a:hlinkClick r:id="rId2"/>
              </a:rPr>
              <a:t>SRkZCeTgDn</a:t>
            </a:r>
            <a:r>
              <a:rPr lang="ru-RU" sz="1400" u="sng" dirty="0">
                <a:latin typeface="Times New Roman" panose="02020603050405020304" pitchFamily="18" charset="0"/>
                <a:cs typeface="Times New Roman" panose="02020603050405020304" pitchFamily="18" charset="0"/>
                <a:hlinkClick r:id="rId2"/>
              </a:rPr>
              <a:t>6</a:t>
            </a:r>
            <a:r>
              <a:rPr lang="en-US" sz="1400" u="sng" dirty="0" err="1">
                <a:latin typeface="Times New Roman" panose="02020603050405020304" pitchFamily="18" charset="0"/>
                <a:cs typeface="Times New Roman" panose="02020603050405020304" pitchFamily="18" charset="0"/>
                <a:hlinkClick r:id="rId2"/>
              </a:rPr>
              <a:t>uOyic</a:t>
            </a:r>
            <a:endParaRPr lang="ru-RU" sz="14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3"/>
              </a:rPr>
              <a:t>http</a:t>
            </a:r>
            <a:r>
              <a:rPr lang="ru-RU" sz="1400" u="sng" dirty="0">
                <a:latin typeface="Times New Roman" panose="02020603050405020304" pitchFamily="18" charset="0"/>
                <a:cs typeface="Times New Roman" panose="02020603050405020304" pitchFamily="18" charset="0"/>
                <a:hlinkClick r:id="rId3"/>
              </a:rPr>
              <a:t>://</a:t>
            </a:r>
            <a:r>
              <a:rPr lang="en-US" sz="1400" u="sng" dirty="0" err="1">
                <a:latin typeface="Times New Roman" panose="02020603050405020304" pitchFamily="18" charset="0"/>
                <a:cs typeface="Times New Roman" panose="02020603050405020304" pitchFamily="18" charset="0"/>
                <a:hlinkClick r:id="rId3"/>
              </a:rPr>
              <a:t>gdp</a:t>
            </a:r>
            <a:r>
              <a:rPr lang="ru-RU" sz="1400" u="sng" dirty="0">
                <a:latin typeface="Times New Roman" panose="02020603050405020304" pitchFamily="18" charset="0"/>
                <a:cs typeface="Times New Roman" panose="02020603050405020304" pitchFamily="18" charset="0"/>
                <a:hlinkClick r:id="rId3"/>
              </a:rPr>
              <a:t>3.</a:t>
            </a:r>
            <a:r>
              <a:rPr lang="en-US" sz="1400" u="sng" dirty="0" err="1">
                <a:latin typeface="Times New Roman" panose="02020603050405020304" pitchFamily="18" charset="0"/>
                <a:cs typeface="Times New Roman" panose="02020603050405020304" pitchFamily="18" charset="0"/>
                <a:hlinkClick r:id="rId3"/>
              </a:rPr>
              <a:t>medicalperm</a:t>
            </a:r>
            <a:r>
              <a:rPr lang="ru-RU" sz="1400" u="sng" dirty="0">
                <a:latin typeface="Times New Roman" panose="02020603050405020304" pitchFamily="18" charset="0"/>
                <a:cs typeface="Times New Roman" panose="02020603050405020304" pitchFamily="18" charset="0"/>
                <a:hlinkClick r:id="rId3"/>
              </a:rPr>
              <a:t>.</a:t>
            </a:r>
            <a:r>
              <a:rPr lang="en-US" sz="1400" u="sng" dirty="0" err="1">
                <a:latin typeface="Times New Roman" panose="02020603050405020304" pitchFamily="18" charset="0"/>
                <a:cs typeface="Times New Roman" panose="02020603050405020304" pitchFamily="18" charset="0"/>
                <a:hlinkClick r:id="rId3"/>
              </a:rPr>
              <a:t>ru</a:t>
            </a:r>
            <a:r>
              <a:rPr lang="ru-RU" sz="1400" u="sng" dirty="0">
                <a:latin typeface="Times New Roman" panose="02020603050405020304" pitchFamily="18" charset="0"/>
                <a:cs typeface="Times New Roman" panose="02020603050405020304" pitchFamily="18" charset="0"/>
                <a:hlinkClick r:id="rId3"/>
              </a:rPr>
              <a:t>/</a:t>
            </a:r>
            <a:r>
              <a:rPr lang="en-US" sz="1400" u="sng" dirty="0">
                <a:latin typeface="Times New Roman" panose="02020603050405020304" pitchFamily="18" charset="0"/>
                <a:cs typeface="Times New Roman" panose="02020603050405020304" pitchFamily="18" charset="0"/>
                <a:hlinkClick r:id="rId3"/>
              </a:rPr>
              <a:t>upload</a:t>
            </a:r>
            <a:r>
              <a:rPr lang="ru-RU" sz="1400" u="sng" dirty="0">
                <a:latin typeface="Times New Roman" panose="02020603050405020304" pitchFamily="18" charset="0"/>
                <a:cs typeface="Times New Roman" panose="02020603050405020304" pitchFamily="18" charset="0"/>
                <a:hlinkClick r:id="rId3"/>
              </a:rPr>
              <a:t>/</a:t>
            </a:r>
            <a:r>
              <a:rPr lang="en-US" sz="1400" u="sng" dirty="0">
                <a:latin typeface="Times New Roman" panose="02020603050405020304" pitchFamily="18" charset="0"/>
                <a:cs typeface="Times New Roman" panose="02020603050405020304" pitchFamily="18" charset="0"/>
                <a:hlinkClick r:id="rId3"/>
              </a:rPr>
              <a:t>pages</a:t>
            </a:r>
            <a:r>
              <a:rPr lang="ru-RU" sz="1400" u="sng" dirty="0">
                <a:latin typeface="Times New Roman" panose="02020603050405020304" pitchFamily="18" charset="0"/>
                <a:cs typeface="Times New Roman" panose="02020603050405020304" pitchFamily="18" charset="0"/>
                <a:hlinkClick r:id="rId3"/>
              </a:rPr>
              <a:t>/51476/</a:t>
            </a:r>
            <a:r>
              <a:rPr lang="en-US" sz="1400" u="sng" dirty="0">
                <a:latin typeface="Times New Roman" panose="02020603050405020304" pitchFamily="18" charset="0"/>
                <a:cs typeface="Times New Roman" panose="02020603050405020304" pitchFamily="18" charset="0"/>
                <a:hlinkClick r:id="rId3"/>
              </a:rPr>
              <a:t>image</a:t>
            </a:r>
            <a:r>
              <a:rPr lang="ru-RU" sz="1400" u="sng" dirty="0">
                <a:latin typeface="Times New Roman" panose="02020603050405020304" pitchFamily="18" charset="0"/>
                <a:cs typeface="Times New Roman" panose="02020603050405020304" pitchFamily="18" charset="0"/>
                <a:hlinkClick r:id="rId3"/>
              </a:rPr>
              <a:t>_1586194839.</a:t>
            </a:r>
            <a:r>
              <a:rPr lang="en-US" sz="1400" u="sng" dirty="0">
                <a:latin typeface="Times New Roman" panose="02020603050405020304" pitchFamily="18" charset="0"/>
                <a:cs typeface="Times New Roman" panose="02020603050405020304" pitchFamily="18" charset="0"/>
                <a:hlinkClick r:id="rId3"/>
              </a:rPr>
              <a:t>jpg</a:t>
            </a:r>
            <a:endParaRPr lang="ru-RU" sz="14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4"/>
              </a:rPr>
              <a:t>http</a:t>
            </a:r>
            <a:r>
              <a:rPr lang="ru-RU" sz="1400" u="sng" dirty="0">
                <a:latin typeface="Times New Roman" panose="02020603050405020304" pitchFamily="18" charset="0"/>
                <a:cs typeface="Times New Roman" panose="02020603050405020304" pitchFamily="18" charset="0"/>
                <a:hlinkClick r:id="rId4"/>
              </a:rPr>
              <a:t>://</a:t>
            </a:r>
            <a:r>
              <a:rPr lang="en-US" sz="1400" u="sng" dirty="0" err="1">
                <a:latin typeface="Times New Roman" panose="02020603050405020304" pitchFamily="18" charset="0"/>
                <a:cs typeface="Times New Roman" panose="02020603050405020304" pitchFamily="18" charset="0"/>
                <a:hlinkClick r:id="rId4"/>
              </a:rPr>
              <a:t>ispeks</a:t>
            </a:r>
            <a:r>
              <a:rPr lang="ru-RU" sz="1400" u="sng" dirty="0">
                <a:latin typeface="Times New Roman" panose="02020603050405020304" pitchFamily="18" charset="0"/>
                <a:cs typeface="Times New Roman" panose="02020603050405020304" pitchFamily="18" charset="0"/>
                <a:hlinkClick r:id="rId4"/>
              </a:rPr>
              <a:t>.</a:t>
            </a:r>
            <a:r>
              <a:rPr lang="en-US" sz="1400" u="sng" dirty="0" err="1">
                <a:latin typeface="Times New Roman" panose="02020603050405020304" pitchFamily="18" charset="0"/>
                <a:cs typeface="Times New Roman" panose="02020603050405020304" pitchFamily="18" charset="0"/>
                <a:hlinkClick r:id="rId4"/>
              </a:rPr>
              <a:t>ru</a:t>
            </a:r>
            <a:r>
              <a:rPr lang="ru-RU" sz="1400" u="sng" dirty="0">
                <a:latin typeface="Times New Roman" panose="02020603050405020304" pitchFamily="18" charset="0"/>
                <a:cs typeface="Times New Roman" panose="02020603050405020304" pitchFamily="18" charset="0"/>
                <a:hlinkClick r:id="rId4"/>
              </a:rPr>
              <a:t>/</a:t>
            </a:r>
            <a:r>
              <a:rPr lang="en-US" sz="1400" u="sng" dirty="0" err="1">
                <a:latin typeface="Times New Roman" panose="02020603050405020304" pitchFamily="18" charset="0"/>
                <a:cs typeface="Times New Roman" panose="02020603050405020304" pitchFamily="18" charset="0"/>
                <a:hlinkClick r:id="rId4"/>
              </a:rPr>
              <a:t>wp</a:t>
            </a:r>
            <a:r>
              <a:rPr lang="ru-RU" sz="1400" u="sng" dirty="0">
                <a:latin typeface="Times New Roman" panose="02020603050405020304" pitchFamily="18" charset="0"/>
                <a:cs typeface="Times New Roman" panose="02020603050405020304" pitchFamily="18" charset="0"/>
                <a:hlinkClick r:id="rId4"/>
              </a:rPr>
              <a:t>-</a:t>
            </a:r>
            <a:r>
              <a:rPr lang="en-US" sz="1400" u="sng" dirty="0">
                <a:latin typeface="Times New Roman" panose="02020603050405020304" pitchFamily="18" charset="0"/>
                <a:cs typeface="Times New Roman" panose="02020603050405020304" pitchFamily="18" charset="0"/>
                <a:hlinkClick r:id="rId4"/>
              </a:rPr>
              <a:t>content</a:t>
            </a:r>
            <a:r>
              <a:rPr lang="ru-RU" sz="1400" u="sng" dirty="0">
                <a:latin typeface="Times New Roman" panose="02020603050405020304" pitchFamily="18" charset="0"/>
                <a:cs typeface="Times New Roman" panose="02020603050405020304" pitchFamily="18" charset="0"/>
                <a:hlinkClick r:id="rId4"/>
              </a:rPr>
              <a:t>/</a:t>
            </a:r>
            <a:r>
              <a:rPr lang="en-US" sz="1400" u="sng" dirty="0">
                <a:latin typeface="Times New Roman" panose="02020603050405020304" pitchFamily="18" charset="0"/>
                <a:cs typeface="Times New Roman" panose="02020603050405020304" pitchFamily="18" charset="0"/>
                <a:hlinkClick r:id="rId4"/>
              </a:rPr>
              <a:t>uploads</a:t>
            </a:r>
            <a:r>
              <a:rPr lang="ru-RU" sz="1400" u="sng" dirty="0">
                <a:latin typeface="Times New Roman" panose="02020603050405020304" pitchFamily="18" charset="0"/>
                <a:cs typeface="Times New Roman" panose="02020603050405020304" pitchFamily="18" charset="0"/>
                <a:hlinkClick r:id="rId4"/>
              </a:rPr>
              <a:t>/2019/12/5-</a:t>
            </a:r>
            <a:r>
              <a:rPr lang="en-US" sz="1400" u="sng" dirty="0" err="1">
                <a:latin typeface="Times New Roman" panose="02020603050405020304" pitchFamily="18" charset="0"/>
                <a:cs typeface="Times New Roman" panose="02020603050405020304" pitchFamily="18" charset="0"/>
                <a:hlinkClick r:id="rId4"/>
              </a:rPr>
              <a:t>zapovedej</a:t>
            </a:r>
            <a:r>
              <a:rPr lang="ru-RU" sz="1400" u="sng" dirty="0">
                <a:latin typeface="Times New Roman" panose="02020603050405020304" pitchFamily="18" charset="0"/>
                <a:cs typeface="Times New Roman" panose="02020603050405020304" pitchFamily="18" charset="0"/>
                <a:hlinkClick r:id="rId4"/>
              </a:rPr>
              <a:t>-</a:t>
            </a:r>
            <a:r>
              <a:rPr lang="en-US" sz="1400" u="sng" dirty="0" err="1">
                <a:latin typeface="Times New Roman" panose="02020603050405020304" pitchFamily="18" charset="0"/>
                <a:cs typeface="Times New Roman" panose="02020603050405020304" pitchFamily="18" charset="0"/>
                <a:hlinkClick r:id="rId4"/>
              </a:rPr>
              <a:t>dlya</a:t>
            </a:r>
            <a:r>
              <a:rPr lang="ru-RU" sz="1400" u="sng" dirty="0">
                <a:latin typeface="Times New Roman" panose="02020603050405020304" pitchFamily="18" charset="0"/>
                <a:cs typeface="Times New Roman" panose="02020603050405020304" pitchFamily="18" charset="0"/>
                <a:hlinkClick r:id="rId4"/>
              </a:rPr>
              <a:t>-</a:t>
            </a:r>
            <a:r>
              <a:rPr lang="en-US" sz="1400" u="sng" dirty="0" err="1">
                <a:latin typeface="Times New Roman" panose="02020603050405020304" pitchFamily="18" charset="0"/>
                <a:cs typeface="Times New Roman" panose="02020603050405020304" pitchFamily="18" charset="0"/>
                <a:hlinkClick r:id="rId4"/>
              </a:rPr>
              <a:t>mamy</a:t>
            </a:r>
            <a:r>
              <a:rPr lang="ru-RU" sz="1400" u="sng" dirty="0">
                <a:latin typeface="Times New Roman" panose="02020603050405020304" pitchFamily="18" charset="0"/>
                <a:cs typeface="Times New Roman" panose="02020603050405020304" pitchFamily="18" charset="0"/>
                <a:hlinkClick r:id="rId4"/>
              </a:rPr>
              <a:t>-</a:t>
            </a:r>
            <a:r>
              <a:rPr lang="en-US" sz="1400" u="sng" dirty="0" err="1">
                <a:latin typeface="Times New Roman" panose="02020603050405020304" pitchFamily="18" charset="0"/>
                <a:cs typeface="Times New Roman" panose="02020603050405020304" pitchFamily="18" charset="0"/>
                <a:hlinkClick r:id="rId4"/>
              </a:rPr>
              <a:t>zhelayushhej</a:t>
            </a:r>
            <a:r>
              <a:rPr lang="ru-RU" sz="1400" u="sng" dirty="0">
                <a:latin typeface="Times New Roman" panose="02020603050405020304" pitchFamily="18" charset="0"/>
                <a:cs typeface="Times New Roman" panose="02020603050405020304" pitchFamily="18" charset="0"/>
                <a:hlinkClick r:id="rId4"/>
              </a:rPr>
              <a:t>-</a:t>
            </a:r>
            <a:r>
              <a:rPr lang="en-US" sz="1400" u="sng" dirty="0" err="1">
                <a:latin typeface="Times New Roman" panose="02020603050405020304" pitchFamily="18" charset="0"/>
                <a:cs typeface="Times New Roman" panose="02020603050405020304" pitchFamily="18" charset="0"/>
                <a:hlinkClick r:id="rId4"/>
              </a:rPr>
              <a:t>vyrastit</a:t>
            </a:r>
            <a:r>
              <a:rPr lang="ru-RU" sz="1400" u="sng" dirty="0">
                <a:latin typeface="Times New Roman" panose="02020603050405020304" pitchFamily="18" charset="0"/>
                <a:cs typeface="Times New Roman" panose="02020603050405020304" pitchFamily="18" charset="0"/>
                <a:hlinkClick r:id="rId4"/>
              </a:rPr>
              <a:t>-</a:t>
            </a:r>
            <a:r>
              <a:rPr lang="en-US" sz="1400" u="sng" dirty="0" err="1">
                <a:latin typeface="Times New Roman" panose="02020603050405020304" pitchFamily="18" charset="0"/>
                <a:cs typeface="Times New Roman" panose="02020603050405020304" pitchFamily="18" charset="0"/>
                <a:hlinkClick r:id="rId4"/>
              </a:rPr>
              <a:t>uspeshnogo</a:t>
            </a:r>
            <a:r>
              <a:rPr lang="ru-RU" sz="1400" u="sng" dirty="0">
                <a:latin typeface="Times New Roman" panose="02020603050405020304" pitchFamily="18" charset="0"/>
                <a:cs typeface="Times New Roman" panose="02020603050405020304" pitchFamily="18" charset="0"/>
                <a:hlinkClick r:id="rId4"/>
              </a:rPr>
              <a:t>-</a:t>
            </a:r>
            <a:r>
              <a:rPr lang="en-US" sz="1400" u="sng" dirty="0" err="1">
                <a:latin typeface="Times New Roman" panose="02020603050405020304" pitchFamily="18" charset="0"/>
                <a:cs typeface="Times New Roman" panose="02020603050405020304" pitchFamily="18" charset="0"/>
                <a:hlinkClick r:id="rId4"/>
              </a:rPr>
              <a:t>syna</a:t>
            </a:r>
            <a:r>
              <a:rPr lang="ru-RU" sz="1400" u="sng" dirty="0">
                <a:latin typeface="Times New Roman" panose="02020603050405020304" pitchFamily="18" charset="0"/>
                <a:cs typeface="Times New Roman" panose="02020603050405020304" pitchFamily="18" charset="0"/>
                <a:hlinkClick r:id="rId4"/>
              </a:rPr>
              <a:t>-</a:t>
            </a:r>
            <a:r>
              <a:rPr lang="en-US" sz="1400" u="sng" dirty="0" err="1">
                <a:latin typeface="Times New Roman" panose="02020603050405020304" pitchFamily="18" charset="0"/>
                <a:cs typeface="Times New Roman" panose="02020603050405020304" pitchFamily="18" charset="0"/>
                <a:hlinkClick r:id="rId4"/>
              </a:rPr>
              <a:t>doch</a:t>
            </a:r>
            <a:r>
              <a:rPr lang="ru-RU" sz="1400" u="sng" dirty="0">
                <a:latin typeface="Times New Roman" panose="02020603050405020304" pitchFamily="18" charset="0"/>
                <a:cs typeface="Times New Roman" panose="02020603050405020304" pitchFamily="18" charset="0"/>
                <a:hlinkClick r:id="rId4"/>
              </a:rPr>
              <a:t>-0010.</a:t>
            </a:r>
            <a:r>
              <a:rPr lang="en-US" sz="1400" u="sng" dirty="0">
                <a:latin typeface="Times New Roman" panose="02020603050405020304" pitchFamily="18" charset="0"/>
                <a:cs typeface="Times New Roman" panose="02020603050405020304" pitchFamily="18" charset="0"/>
                <a:hlinkClick r:id="rId4"/>
              </a:rPr>
              <a:t>jpg</a:t>
            </a:r>
            <a:endParaRPr lang="ru-RU" sz="14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5"/>
              </a:rPr>
              <a:t>http</a:t>
            </a:r>
            <a:r>
              <a:rPr lang="ru-RU" sz="1400" u="sng" dirty="0">
                <a:latin typeface="Times New Roman" panose="02020603050405020304" pitchFamily="18" charset="0"/>
                <a:cs typeface="Times New Roman" panose="02020603050405020304" pitchFamily="18" charset="0"/>
                <a:hlinkClick r:id="rId5"/>
              </a:rPr>
              <a:t>://</a:t>
            </a:r>
            <a:r>
              <a:rPr lang="en-US" sz="1400" u="sng" dirty="0">
                <a:latin typeface="Times New Roman" panose="02020603050405020304" pitchFamily="18" charset="0"/>
                <a:cs typeface="Times New Roman" panose="02020603050405020304" pitchFamily="18" charset="0"/>
                <a:hlinkClick r:id="rId5"/>
              </a:rPr>
              <a:t>schooled</a:t>
            </a:r>
            <a:r>
              <a:rPr lang="ru-RU" sz="1400" u="sng" dirty="0">
                <a:latin typeface="Times New Roman" panose="02020603050405020304" pitchFamily="18" charset="0"/>
                <a:cs typeface="Times New Roman" panose="02020603050405020304" pitchFamily="18" charset="0"/>
                <a:hlinkClick r:id="rId5"/>
              </a:rPr>
              <a:t>.</a:t>
            </a:r>
            <a:r>
              <a:rPr lang="en-US" sz="1400" u="sng" dirty="0" err="1">
                <a:latin typeface="Times New Roman" panose="02020603050405020304" pitchFamily="18" charset="0"/>
                <a:cs typeface="Times New Roman" panose="02020603050405020304" pitchFamily="18" charset="0"/>
                <a:hlinkClick r:id="rId5"/>
              </a:rPr>
              <a:t>ru</a:t>
            </a:r>
            <a:r>
              <a:rPr lang="ru-RU" sz="1400" u="sng" dirty="0">
                <a:latin typeface="Times New Roman" panose="02020603050405020304" pitchFamily="18" charset="0"/>
                <a:cs typeface="Times New Roman" panose="02020603050405020304" pitchFamily="18" charset="0"/>
                <a:hlinkClick r:id="rId5"/>
              </a:rPr>
              <a:t>/</a:t>
            </a:r>
            <a:r>
              <a:rPr lang="en-US" sz="1400" u="sng" dirty="0">
                <a:latin typeface="Times New Roman" panose="02020603050405020304" pitchFamily="18" charset="0"/>
                <a:cs typeface="Times New Roman" panose="02020603050405020304" pitchFamily="18" charset="0"/>
                <a:hlinkClick r:id="rId5"/>
              </a:rPr>
              <a:t>textbook</a:t>
            </a:r>
            <a:r>
              <a:rPr lang="ru-RU" sz="1400" u="sng" dirty="0">
                <a:latin typeface="Times New Roman" panose="02020603050405020304" pitchFamily="18" charset="0"/>
                <a:cs typeface="Times New Roman" panose="02020603050405020304" pitchFamily="18" charset="0"/>
                <a:hlinkClick r:id="rId5"/>
              </a:rPr>
              <a:t>/</a:t>
            </a:r>
            <a:r>
              <a:rPr lang="en-US" sz="1400" u="sng" dirty="0">
                <a:latin typeface="Times New Roman" panose="02020603050405020304" pitchFamily="18" charset="0"/>
                <a:cs typeface="Times New Roman" panose="02020603050405020304" pitchFamily="18" charset="0"/>
                <a:hlinkClick r:id="rId5"/>
              </a:rPr>
              <a:t>health</a:t>
            </a:r>
            <a:r>
              <a:rPr lang="ru-RU" sz="1400" u="sng" dirty="0">
                <a:latin typeface="Times New Roman" panose="02020603050405020304" pitchFamily="18" charset="0"/>
                <a:cs typeface="Times New Roman" panose="02020603050405020304" pitchFamily="18" charset="0"/>
                <a:hlinkClick r:id="rId5"/>
              </a:rPr>
              <a:t>/2</a:t>
            </a:r>
            <a:r>
              <a:rPr lang="en-US" sz="1400" u="sng" dirty="0" err="1">
                <a:latin typeface="Times New Roman" panose="02020603050405020304" pitchFamily="18" charset="0"/>
                <a:cs typeface="Times New Roman" panose="02020603050405020304" pitchFamily="18" charset="0"/>
                <a:hlinkClick r:id="rId5"/>
              </a:rPr>
              <a:t>klas</a:t>
            </a:r>
            <a:r>
              <a:rPr lang="ru-RU" sz="1400" u="sng" dirty="0">
                <a:latin typeface="Times New Roman" panose="02020603050405020304" pitchFamily="18" charset="0"/>
                <a:cs typeface="Times New Roman" panose="02020603050405020304" pitchFamily="18" charset="0"/>
                <a:hlinkClick r:id="rId5"/>
              </a:rPr>
              <a:t>/2</a:t>
            </a:r>
            <a:r>
              <a:rPr lang="en-US" sz="1400" u="sng" dirty="0" err="1">
                <a:latin typeface="Times New Roman" panose="02020603050405020304" pitchFamily="18" charset="0"/>
                <a:cs typeface="Times New Roman" panose="02020603050405020304" pitchFamily="18" charset="0"/>
                <a:hlinkClick r:id="rId5"/>
              </a:rPr>
              <a:t>klas</a:t>
            </a:r>
            <a:r>
              <a:rPr lang="ru-RU" sz="1400" u="sng" dirty="0">
                <a:latin typeface="Times New Roman" panose="02020603050405020304" pitchFamily="18" charset="0"/>
                <a:cs typeface="Times New Roman" panose="02020603050405020304" pitchFamily="18" charset="0"/>
                <a:hlinkClick r:id="rId5"/>
              </a:rPr>
              <a:t>.</a:t>
            </a:r>
            <a:r>
              <a:rPr lang="en-US" sz="1400" u="sng" dirty="0">
                <a:latin typeface="Times New Roman" panose="02020603050405020304" pitchFamily="18" charset="0"/>
                <a:cs typeface="Times New Roman" panose="02020603050405020304" pitchFamily="18" charset="0"/>
                <a:hlinkClick r:id="rId5"/>
              </a:rPr>
              <a:t>files</a:t>
            </a:r>
            <a:r>
              <a:rPr lang="ru-RU" sz="1400" u="sng" dirty="0">
                <a:latin typeface="Times New Roman" panose="02020603050405020304" pitchFamily="18" charset="0"/>
                <a:cs typeface="Times New Roman" panose="02020603050405020304" pitchFamily="18" charset="0"/>
                <a:hlinkClick r:id="rId5"/>
              </a:rPr>
              <a:t>/</a:t>
            </a:r>
            <a:r>
              <a:rPr lang="en-US" sz="1400" u="sng" dirty="0">
                <a:latin typeface="Times New Roman" panose="02020603050405020304" pitchFamily="18" charset="0"/>
                <a:cs typeface="Times New Roman" panose="02020603050405020304" pitchFamily="18" charset="0"/>
                <a:hlinkClick r:id="rId5"/>
              </a:rPr>
              <a:t>image</a:t>
            </a:r>
            <a:r>
              <a:rPr lang="ru-RU" sz="1400" u="sng" dirty="0">
                <a:latin typeface="Times New Roman" panose="02020603050405020304" pitchFamily="18" charset="0"/>
                <a:cs typeface="Times New Roman" panose="02020603050405020304" pitchFamily="18" charset="0"/>
                <a:hlinkClick r:id="rId5"/>
              </a:rPr>
              <a:t>109.</a:t>
            </a:r>
            <a:r>
              <a:rPr lang="en-US" sz="1400" u="sng" dirty="0">
                <a:latin typeface="Times New Roman" panose="02020603050405020304" pitchFamily="18" charset="0"/>
                <a:cs typeface="Times New Roman" panose="02020603050405020304" pitchFamily="18" charset="0"/>
                <a:hlinkClick r:id="rId5"/>
              </a:rPr>
              <a:t>jpg</a:t>
            </a:r>
            <a:endParaRPr lang="ru-RU" sz="14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6"/>
              </a:rPr>
              <a:t>https</a:t>
            </a:r>
            <a:r>
              <a:rPr lang="ru-RU" sz="1400" u="sng" dirty="0">
                <a:latin typeface="Times New Roman" panose="02020603050405020304" pitchFamily="18" charset="0"/>
                <a:cs typeface="Times New Roman" panose="02020603050405020304" pitchFamily="18" charset="0"/>
                <a:hlinkClick r:id="rId6"/>
              </a:rPr>
              <a:t>://</a:t>
            </a:r>
            <a:r>
              <a:rPr lang="en-US" sz="1400" u="sng" dirty="0" err="1">
                <a:latin typeface="Times New Roman" panose="02020603050405020304" pitchFamily="18" charset="0"/>
                <a:cs typeface="Times New Roman" panose="02020603050405020304" pitchFamily="18" charset="0"/>
                <a:hlinkClick r:id="rId6"/>
              </a:rPr>
              <a:t>bglobal</a:t>
            </a:r>
            <a:r>
              <a:rPr lang="ru-RU" sz="1400" u="sng" dirty="0">
                <a:latin typeface="Times New Roman" panose="02020603050405020304" pitchFamily="18" charset="0"/>
                <a:cs typeface="Times New Roman" panose="02020603050405020304" pitchFamily="18" charset="0"/>
                <a:hlinkClick r:id="rId6"/>
              </a:rPr>
              <a:t>.</a:t>
            </a:r>
            <a:r>
              <a:rPr lang="en-US" sz="1400" u="sng" dirty="0" err="1">
                <a:latin typeface="Times New Roman" panose="02020603050405020304" pitchFamily="18" charset="0"/>
                <a:cs typeface="Times New Roman" panose="02020603050405020304" pitchFamily="18" charset="0"/>
                <a:hlinkClick r:id="rId6"/>
              </a:rPr>
              <a:t>bg</a:t>
            </a:r>
            <a:r>
              <a:rPr lang="ru-RU" sz="1400" u="sng" dirty="0">
                <a:latin typeface="Times New Roman" panose="02020603050405020304" pitchFamily="18" charset="0"/>
                <a:cs typeface="Times New Roman" panose="02020603050405020304" pitchFamily="18" charset="0"/>
                <a:hlinkClick r:id="rId6"/>
              </a:rPr>
              <a:t>/</a:t>
            </a:r>
            <a:r>
              <a:rPr lang="en-US" sz="1400" u="sng" dirty="0">
                <a:latin typeface="Times New Roman" panose="02020603050405020304" pitchFamily="18" charset="0"/>
                <a:cs typeface="Times New Roman" panose="02020603050405020304" pitchFamily="18" charset="0"/>
                <a:hlinkClick r:id="rId6"/>
              </a:rPr>
              <a:t>pictures</a:t>
            </a:r>
            <a:r>
              <a:rPr lang="ru-RU" sz="1400" u="sng" dirty="0">
                <a:latin typeface="Times New Roman" panose="02020603050405020304" pitchFamily="18" charset="0"/>
                <a:cs typeface="Times New Roman" panose="02020603050405020304" pitchFamily="18" charset="0"/>
                <a:hlinkClick r:id="rId6"/>
              </a:rPr>
              <a:t>/</a:t>
            </a:r>
            <a:r>
              <a:rPr lang="en-US" sz="1400" u="sng" dirty="0">
                <a:latin typeface="Times New Roman" panose="02020603050405020304" pitchFamily="18" charset="0"/>
                <a:cs typeface="Times New Roman" panose="02020603050405020304" pitchFamily="18" charset="0"/>
                <a:hlinkClick r:id="rId6"/>
              </a:rPr>
              <a:t>pic</a:t>
            </a:r>
            <a:r>
              <a:rPr lang="ru-RU" sz="1400" u="sng" dirty="0">
                <a:latin typeface="Times New Roman" panose="02020603050405020304" pitchFamily="18" charset="0"/>
                <a:cs typeface="Times New Roman" panose="02020603050405020304" pitchFamily="18" charset="0"/>
                <a:hlinkClick r:id="rId6"/>
              </a:rPr>
              <a:t>_</a:t>
            </a:r>
            <a:r>
              <a:rPr lang="en-US" sz="1400" u="sng" dirty="0">
                <a:latin typeface="Times New Roman" panose="02020603050405020304" pitchFamily="18" charset="0"/>
                <a:cs typeface="Times New Roman" panose="02020603050405020304" pitchFamily="18" charset="0"/>
                <a:hlinkClick r:id="rId6"/>
              </a:rPr>
              <a:t>big</a:t>
            </a:r>
            <a:r>
              <a:rPr lang="ru-RU" sz="1400" u="sng" dirty="0">
                <a:latin typeface="Times New Roman" panose="02020603050405020304" pitchFamily="18" charset="0"/>
                <a:cs typeface="Times New Roman" panose="02020603050405020304" pitchFamily="18" charset="0"/>
                <a:hlinkClick r:id="rId6"/>
              </a:rPr>
              <a:t>/</a:t>
            </a:r>
            <a:r>
              <a:rPr lang="en-US" sz="1400" u="sng" dirty="0">
                <a:latin typeface="Times New Roman" panose="02020603050405020304" pitchFamily="18" charset="0"/>
                <a:cs typeface="Times New Roman" panose="02020603050405020304" pitchFamily="18" charset="0"/>
                <a:hlinkClick r:id="rId6"/>
              </a:rPr>
              <a:t>gallery</a:t>
            </a:r>
            <a:r>
              <a:rPr lang="ru-RU" sz="1400" u="sng" dirty="0">
                <a:latin typeface="Times New Roman" panose="02020603050405020304" pitchFamily="18" charset="0"/>
                <a:cs typeface="Times New Roman" panose="02020603050405020304" pitchFamily="18" charset="0"/>
                <a:hlinkClick r:id="rId6"/>
              </a:rPr>
              <a:t>/80-</a:t>
            </a:r>
            <a:r>
              <a:rPr lang="en-US" sz="1400" u="sng" dirty="0">
                <a:latin typeface="Times New Roman" panose="02020603050405020304" pitchFamily="18" charset="0"/>
                <a:cs typeface="Times New Roman" panose="02020603050405020304" pitchFamily="18" charset="0"/>
                <a:hlinkClick r:id="rId6"/>
              </a:rPr>
              <a:t>virus</a:t>
            </a:r>
            <a:r>
              <a:rPr lang="ru-RU" sz="1400" u="sng" dirty="0">
                <a:latin typeface="Times New Roman" panose="02020603050405020304" pitchFamily="18" charset="0"/>
                <a:cs typeface="Times New Roman" panose="02020603050405020304" pitchFamily="18" charset="0"/>
                <a:hlinkClick r:id="rId6"/>
              </a:rPr>
              <a:t>.</a:t>
            </a:r>
            <a:r>
              <a:rPr lang="en-US" sz="1400" u="sng" dirty="0">
                <a:latin typeface="Times New Roman" panose="02020603050405020304" pitchFamily="18" charset="0"/>
                <a:cs typeface="Times New Roman" panose="02020603050405020304" pitchFamily="18" charset="0"/>
                <a:hlinkClick r:id="rId6"/>
              </a:rPr>
              <a:t>jpg</a:t>
            </a:r>
            <a:endParaRPr lang="ru-RU" sz="14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7"/>
              </a:rPr>
              <a:t>https</a:t>
            </a:r>
            <a:r>
              <a:rPr lang="ru-RU" sz="1400" u="sng" dirty="0">
                <a:latin typeface="Times New Roman" panose="02020603050405020304" pitchFamily="18" charset="0"/>
                <a:cs typeface="Times New Roman" panose="02020603050405020304" pitchFamily="18" charset="0"/>
                <a:hlinkClick r:id="rId7"/>
              </a:rPr>
              <a:t>://</a:t>
            </a:r>
            <a:r>
              <a:rPr lang="en-US" sz="1400" u="sng" dirty="0" err="1">
                <a:latin typeface="Times New Roman" panose="02020603050405020304" pitchFamily="18" charset="0"/>
                <a:cs typeface="Times New Roman" panose="02020603050405020304" pitchFamily="18" charset="0"/>
                <a:hlinkClick r:id="rId7"/>
              </a:rPr>
              <a:t>borgul</a:t>
            </a:r>
            <a:r>
              <a:rPr lang="ru-RU" sz="1400" u="sng" dirty="0">
                <a:latin typeface="Times New Roman" panose="02020603050405020304" pitchFamily="18" charset="0"/>
                <a:cs typeface="Times New Roman" panose="02020603050405020304" pitchFamily="18" charset="0"/>
                <a:hlinkClick r:id="rId7"/>
              </a:rPr>
              <a:t>.</a:t>
            </a:r>
            <a:r>
              <a:rPr lang="en-US" sz="1400" u="sng" dirty="0" err="1">
                <a:latin typeface="Times New Roman" panose="02020603050405020304" pitchFamily="18" charset="0"/>
                <a:cs typeface="Times New Roman" panose="02020603050405020304" pitchFamily="18" charset="0"/>
                <a:hlinkClick r:id="rId7"/>
              </a:rPr>
              <a:t>ru</a:t>
            </a:r>
            <a:r>
              <a:rPr lang="ru-RU" sz="1400" u="sng" dirty="0">
                <a:latin typeface="Times New Roman" panose="02020603050405020304" pitchFamily="18" charset="0"/>
                <a:cs typeface="Times New Roman" panose="02020603050405020304" pitchFamily="18" charset="0"/>
                <a:hlinkClick r:id="rId7"/>
              </a:rPr>
              <a:t>/</a:t>
            </a:r>
            <a:r>
              <a:rPr lang="en-US" sz="1400" u="sng" dirty="0">
                <a:latin typeface="Times New Roman" panose="02020603050405020304" pitchFamily="18" charset="0"/>
                <a:cs typeface="Times New Roman" panose="02020603050405020304" pitchFamily="18" charset="0"/>
                <a:hlinkClick r:id="rId7"/>
              </a:rPr>
              <a:t>uploads</a:t>
            </a:r>
            <a:r>
              <a:rPr lang="ru-RU" sz="1400" u="sng" dirty="0">
                <a:latin typeface="Times New Roman" panose="02020603050405020304" pitchFamily="18" charset="0"/>
                <a:cs typeface="Times New Roman" panose="02020603050405020304" pitchFamily="18" charset="0"/>
                <a:hlinkClick r:id="rId7"/>
              </a:rPr>
              <a:t>/_</a:t>
            </a:r>
            <a:r>
              <a:rPr lang="en-US" sz="1400" u="sng" dirty="0" err="1">
                <a:latin typeface="Times New Roman" panose="02020603050405020304" pitchFamily="18" charset="0"/>
                <a:cs typeface="Times New Roman" panose="02020603050405020304" pitchFamily="18" charset="0"/>
                <a:hlinkClick r:id="rId7"/>
              </a:rPr>
              <a:t>CGSmartImage</a:t>
            </a:r>
            <a:r>
              <a:rPr lang="ru-RU" sz="1400" u="sng" dirty="0">
                <a:latin typeface="Times New Roman" panose="02020603050405020304" pitchFamily="18" charset="0"/>
                <a:cs typeface="Times New Roman" panose="02020603050405020304" pitchFamily="18" charset="0"/>
                <a:hlinkClick r:id="rId7"/>
              </a:rPr>
              <a:t>/</a:t>
            </a:r>
            <a:r>
              <a:rPr lang="en-US" sz="1400" u="sng" dirty="0" err="1">
                <a:latin typeface="Times New Roman" panose="02020603050405020304" pitchFamily="18" charset="0"/>
                <a:cs typeface="Times New Roman" panose="02020603050405020304" pitchFamily="18" charset="0"/>
                <a:hlinkClick r:id="rId7"/>
              </a:rPr>
              <a:t>img</a:t>
            </a:r>
            <a:r>
              <a:rPr lang="ru-RU" sz="1400" u="sng" dirty="0">
                <a:latin typeface="Times New Roman" panose="02020603050405020304" pitchFamily="18" charset="0"/>
                <a:cs typeface="Times New Roman" panose="02020603050405020304" pitchFamily="18" charset="0"/>
                <a:hlinkClick r:id="rId7"/>
              </a:rPr>
              <a:t>-</a:t>
            </a:r>
            <a:r>
              <a:rPr lang="en-US" sz="1400" u="sng" dirty="0" err="1">
                <a:latin typeface="Times New Roman" panose="02020603050405020304" pitchFamily="18" charset="0"/>
                <a:cs typeface="Times New Roman" panose="02020603050405020304" pitchFamily="18" charset="0"/>
                <a:hlinkClick r:id="rId7"/>
              </a:rPr>
              <a:t>ccf</a:t>
            </a:r>
            <a:r>
              <a:rPr lang="ru-RU" sz="1400" u="sng" dirty="0">
                <a:latin typeface="Times New Roman" panose="02020603050405020304" pitchFamily="18" charset="0"/>
                <a:cs typeface="Times New Roman" panose="02020603050405020304" pitchFamily="18" charset="0"/>
                <a:hlinkClick r:id="rId7"/>
              </a:rPr>
              <a:t>4033</a:t>
            </a:r>
            <a:r>
              <a:rPr lang="en-US" sz="1400" u="sng" dirty="0" err="1">
                <a:latin typeface="Times New Roman" panose="02020603050405020304" pitchFamily="18" charset="0"/>
                <a:cs typeface="Times New Roman" panose="02020603050405020304" pitchFamily="18" charset="0"/>
                <a:hlinkClick r:id="rId7"/>
              </a:rPr>
              <a:t>ccbb</a:t>
            </a:r>
            <a:r>
              <a:rPr lang="ru-RU" sz="1400" u="sng" dirty="0">
                <a:latin typeface="Times New Roman" panose="02020603050405020304" pitchFamily="18" charset="0"/>
                <a:cs typeface="Times New Roman" panose="02020603050405020304" pitchFamily="18" charset="0"/>
                <a:hlinkClick r:id="rId7"/>
              </a:rPr>
              <a:t>21</a:t>
            </a:r>
            <a:r>
              <a:rPr lang="en-US" sz="1400" u="sng" dirty="0">
                <a:latin typeface="Times New Roman" panose="02020603050405020304" pitchFamily="18" charset="0"/>
                <a:cs typeface="Times New Roman" panose="02020603050405020304" pitchFamily="18" charset="0"/>
                <a:hlinkClick r:id="rId7"/>
              </a:rPr>
              <a:t>d</a:t>
            </a:r>
            <a:r>
              <a:rPr lang="ru-RU" sz="1400" u="sng" dirty="0">
                <a:latin typeface="Times New Roman" panose="02020603050405020304" pitchFamily="18" charset="0"/>
                <a:cs typeface="Times New Roman" panose="02020603050405020304" pitchFamily="18" charset="0"/>
                <a:hlinkClick r:id="rId7"/>
              </a:rPr>
              <a:t>7</a:t>
            </a:r>
            <a:r>
              <a:rPr lang="en-US" sz="1400" u="sng" dirty="0">
                <a:latin typeface="Times New Roman" panose="02020603050405020304" pitchFamily="18" charset="0"/>
                <a:cs typeface="Times New Roman" panose="02020603050405020304" pitchFamily="18" charset="0"/>
                <a:hlinkClick r:id="rId7"/>
              </a:rPr>
              <a:t>b</a:t>
            </a:r>
            <a:r>
              <a:rPr lang="ru-RU" sz="1400" u="sng" dirty="0">
                <a:latin typeface="Times New Roman" panose="02020603050405020304" pitchFamily="18" charset="0"/>
                <a:cs typeface="Times New Roman" panose="02020603050405020304" pitchFamily="18" charset="0"/>
                <a:hlinkClick r:id="rId7"/>
              </a:rPr>
              <a:t>2</a:t>
            </a:r>
            <a:r>
              <a:rPr lang="en-US" sz="1400" u="sng" dirty="0" err="1">
                <a:latin typeface="Times New Roman" panose="02020603050405020304" pitchFamily="18" charset="0"/>
                <a:cs typeface="Times New Roman" panose="02020603050405020304" pitchFamily="18" charset="0"/>
                <a:hlinkClick r:id="rId7"/>
              </a:rPr>
              <a:t>ede</a:t>
            </a:r>
            <a:r>
              <a:rPr lang="ru-RU" sz="1400" u="sng" dirty="0">
                <a:latin typeface="Times New Roman" panose="02020603050405020304" pitchFamily="18" charset="0"/>
                <a:cs typeface="Times New Roman" panose="02020603050405020304" pitchFamily="18" charset="0"/>
                <a:hlinkClick r:id="rId7"/>
              </a:rPr>
              <a:t>335</a:t>
            </a:r>
            <a:r>
              <a:rPr lang="en-US" sz="1400" u="sng" dirty="0">
                <a:latin typeface="Times New Roman" panose="02020603050405020304" pitchFamily="18" charset="0"/>
                <a:cs typeface="Times New Roman" panose="02020603050405020304" pitchFamily="18" charset="0"/>
                <a:hlinkClick r:id="rId7"/>
              </a:rPr>
              <a:t>f</a:t>
            </a:r>
            <a:r>
              <a:rPr lang="ru-RU" sz="1400" u="sng" dirty="0">
                <a:latin typeface="Times New Roman" panose="02020603050405020304" pitchFamily="18" charset="0"/>
                <a:cs typeface="Times New Roman" panose="02020603050405020304" pitchFamily="18" charset="0"/>
                <a:hlinkClick r:id="rId7"/>
              </a:rPr>
              <a:t>3</a:t>
            </a:r>
            <a:r>
              <a:rPr lang="en-US" sz="1400" u="sng" dirty="0">
                <a:latin typeface="Times New Roman" panose="02020603050405020304" pitchFamily="18" charset="0"/>
                <a:cs typeface="Times New Roman" panose="02020603050405020304" pitchFamily="18" charset="0"/>
                <a:hlinkClick r:id="rId7"/>
              </a:rPr>
              <a:t>f</a:t>
            </a:r>
            <a:r>
              <a:rPr lang="ru-RU" sz="1400" u="sng" dirty="0">
                <a:latin typeface="Times New Roman" panose="02020603050405020304" pitchFamily="18" charset="0"/>
                <a:cs typeface="Times New Roman" panose="02020603050405020304" pitchFamily="18" charset="0"/>
                <a:hlinkClick r:id="rId7"/>
              </a:rPr>
              <a:t>368044.</a:t>
            </a:r>
            <a:r>
              <a:rPr lang="en-US" sz="1400" u="sng" dirty="0">
                <a:latin typeface="Times New Roman" panose="02020603050405020304" pitchFamily="18" charset="0"/>
                <a:cs typeface="Times New Roman" panose="02020603050405020304" pitchFamily="18" charset="0"/>
                <a:hlinkClick r:id="rId7"/>
              </a:rPr>
              <a:t>jpg</a:t>
            </a:r>
            <a:endParaRPr lang="ru-RU" sz="14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8"/>
              </a:rPr>
              <a:t>https</a:t>
            </a:r>
            <a:r>
              <a:rPr lang="ru-RU" sz="1400" u="sng" dirty="0">
                <a:latin typeface="Times New Roman" panose="02020603050405020304" pitchFamily="18" charset="0"/>
                <a:cs typeface="Times New Roman" panose="02020603050405020304" pitchFamily="18" charset="0"/>
                <a:hlinkClick r:id="rId8"/>
              </a:rPr>
              <a:t>://</a:t>
            </a:r>
            <a:r>
              <a:rPr lang="en-US" sz="1400" u="sng" dirty="0" err="1">
                <a:latin typeface="Times New Roman" panose="02020603050405020304" pitchFamily="18" charset="0"/>
                <a:cs typeface="Times New Roman" panose="02020603050405020304" pitchFamily="18" charset="0"/>
                <a:hlinkClick r:id="rId8"/>
              </a:rPr>
              <a:t>catherineasquithgallery</a:t>
            </a:r>
            <a:r>
              <a:rPr lang="ru-RU" sz="1400" u="sng" dirty="0">
                <a:latin typeface="Times New Roman" panose="02020603050405020304" pitchFamily="18" charset="0"/>
                <a:cs typeface="Times New Roman" panose="02020603050405020304" pitchFamily="18" charset="0"/>
                <a:hlinkClick r:id="rId8"/>
              </a:rPr>
              <a:t>.</a:t>
            </a:r>
            <a:r>
              <a:rPr lang="en-US" sz="1400" u="sng" dirty="0">
                <a:latin typeface="Times New Roman" panose="02020603050405020304" pitchFamily="18" charset="0"/>
                <a:cs typeface="Times New Roman" panose="02020603050405020304" pitchFamily="18" charset="0"/>
                <a:hlinkClick r:id="rId8"/>
              </a:rPr>
              <a:t>com</a:t>
            </a:r>
            <a:r>
              <a:rPr lang="ru-RU" sz="1400" u="sng" dirty="0">
                <a:latin typeface="Times New Roman" panose="02020603050405020304" pitchFamily="18" charset="0"/>
                <a:cs typeface="Times New Roman" panose="02020603050405020304" pitchFamily="18" charset="0"/>
                <a:hlinkClick r:id="rId8"/>
              </a:rPr>
              <a:t>/</a:t>
            </a:r>
            <a:r>
              <a:rPr lang="en-US" sz="1400" u="sng" dirty="0">
                <a:latin typeface="Times New Roman" panose="02020603050405020304" pitchFamily="18" charset="0"/>
                <a:cs typeface="Times New Roman" panose="02020603050405020304" pitchFamily="18" charset="0"/>
                <a:hlinkClick r:id="rId8"/>
              </a:rPr>
              <a:t>uploads</a:t>
            </a:r>
            <a:r>
              <a:rPr lang="ru-RU" sz="1400" u="sng" dirty="0">
                <a:latin typeface="Times New Roman" panose="02020603050405020304" pitchFamily="18" charset="0"/>
                <a:cs typeface="Times New Roman" panose="02020603050405020304" pitchFamily="18" charset="0"/>
                <a:hlinkClick r:id="rId8"/>
              </a:rPr>
              <a:t>/</a:t>
            </a:r>
            <a:r>
              <a:rPr lang="en-US" sz="1400" u="sng" dirty="0">
                <a:latin typeface="Times New Roman" panose="02020603050405020304" pitchFamily="18" charset="0"/>
                <a:cs typeface="Times New Roman" panose="02020603050405020304" pitchFamily="18" charset="0"/>
                <a:hlinkClick r:id="rId8"/>
              </a:rPr>
              <a:t>posts</a:t>
            </a:r>
            <a:r>
              <a:rPr lang="ru-RU" sz="1400" u="sng" dirty="0">
                <a:latin typeface="Times New Roman" panose="02020603050405020304" pitchFamily="18" charset="0"/>
                <a:cs typeface="Times New Roman" panose="02020603050405020304" pitchFamily="18" charset="0"/>
                <a:hlinkClick r:id="rId8"/>
              </a:rPr>
              <a:t>/2021-02/1613563859_90-</a:t>
            </a:r>
            <a:r>
              <a:rPr lang="en-US" sz="1400" u="sng" dirty="0">
                <a:latin typeface="Times New Roman" panose="02020603050405020304" pitchFamily="18" charset="0"/>
                <a:cs typeface="Times New Roman" panose="02020603050405020304" pitchFamily="18" charset="0"/>
                <a:hlinkClick r:id="rId8"/>
              </a:rPr>
              <a:t>p</a:t>
            </a:r>
            <a:r>
              <a:rPr lang="ru-RU" sz="1400" u="sng" dirty="0">
                <a:latin typeface="Times New Roman" panose="02020603050405020304" pitchFamily="18" charset="0"/>
                <a:cs typeface="Times New Roman" panose="02020603050405020304" pitchFamily="18" charset="0"/>
                <a:hlinkClick r:id="rId8"/>
              </a:rPr>
              <a:t>-</a:t>
            </a:r>
            <a:r>
              <a:rPr lang="en-US" sz="1400" u="sng" dirty="0" err="1">
                <a:latin typeface="Times New Roman" panose="02020603050405020304" pitchFamily="18" charset="0"/>
                <a:cs typeface="Times New Roman" panose="02020603050405020304" pitchFamily="18" charset="0"/>
                <a:hlinkClick r:id="rId8"/>
              </a:rPr>
              <a:t>fon</a:t>
            </a:r>
            <a:r>
              <a:rPr lang="ru-RU" sz="1400" u="sng" dirty="0">
                <a:latin typeface="Times New Roman" panose="02020603050405020304" pitchFamily="18" charset="0"/>
                <a:cs typeface="Times New Roman" panose="02020603050405020304" pitchFamily="18" charset="0"/>
                <a:hlinkClick r:id="rId8"/>
              </a:rPr>
              <a:t>-</a:t>
            </a:r>
            <a:r>
              <a:rPr lang="en-US" sz="1400" u="sng" dirty="0" err="1">
                <a:latin typeface="Times New Roman" panose="02020603050405020304" pitchFamily="18" charset="0"/>
                <a:cs typeface="Times New Roman" panose="02020603050405020304" pitchFamily="18" charset="0"/>
                <a:hlinkClick r:id="rId8"/>
              </a:rPr>
              <a:t>dlya</a:t>
            </a:r>
            <a:r>
              <a:rPr lang="ru-RU" sz="1400" u="sng" dirty="0">
                <a:latin typeface="Times New Roman" panose="02020603050405020304" pitchFamily="18" charset="0"/>
                <a:cs typeface="Times New Roman" panose="02020603050405020304" pitchFamily="18" charset="0"/>
                <a:hlinkClick r:id="rId8"/>
              </a:rPr>
              <a:t>-</a:t>
            </a:r>
            <a:r>
              <a:rPr lang="en-US" sz="1400" u="sng" dirty="0" err="1">
                <a:latin typeface="Times New Roman" panose="02020603050405020304" pitchFamily="18" charset="0"/>
                <a:cs typeface="Times New Roman" panose="02020603050405020304" pitchFamily="18" charset="0"/>
                <a:hlinkClick r:id="rId8"/>
              </a:rPr>
              <a:t>prezentatsii</a:t>
            </a:r>
            <a:r>
              <a:rPr lang="ru-RU" sz="1400" u="sng" dirty="0">
                <a:latin typeface="Times New Roman" panose="02020603050405020304" pitchFamily="18" charset="0"/>
                <a:cs typeface="Times New Roman" panose="02020603050405020304" pitchFamily="18" charset="0"/>
                <a:hlinkClick r:id="rId8"/>
              </a:rPr>
              <a:t>-</a:t>
            </a:r>
            <a:r>
              <a:rPr lang="en-US" sz="1400" u="sng" dirty="0">
                <a:latin typeface="Times New Roman" panose="02020603050405020304" pitchFamily="18" charset="0"/>
                <a:cs typeface="Times New Roman" panose="02020603050405020304" pitchFamily="18" charset="0"/>
                <a:hlinkClick r:id="rId8"/>
              </a:rPr>
              <a:t>v</a:t>
            </a:r>
            <a:r>
              <a:rPr lang="ru-RU" sz="1400" u="sng" dirty="0">
                <a:latin typeface="Times New Roman" panose="02020603050405020304" pitchFamily="18" charset="0"/>
                <a:cs typeface="Times New Roman" panose="02020603050405020304" pitchFamily="18" charset="0"/>
                <a:hlinkClick r:id="rId8"/>
              </a:rPr>
              <a:t>-</a:t>
            </a:r>
            <a:r>
              <a:rPr lang="en-US" sz="1400" u="sng" dirty="0" err="1">
                <a:latin typeface="Times New Roman" panose="02020603050405020304" pitchFamily="18" charset="0"/>
                <a:cs typeface="Times New Roman" panose="02020603050405020304" pitchFamily="18" charset="0"/>
                <a:hlinkClick r:id="rId8"/>
              </a:rPr>
              <a:t>dou</a:t>
            </a:r>
            <a:r>
              <a:rPr lang="ru-RU" sz="1400" u="sng" dirty="0">
                <a:latin typeface="Times New Roman" panose="02020603050405020304" pitchFamily="18" charset="0"/>
                <a:cs typeface="Times New Roman" panose="02020603050405020304" pitchFamily="18" charset="0"/>
                <a:hlinkClick r:id="rId8"/>
              </a:rPr>
              <a:t>-95.</a:t>
            </a:r>
            <a:r>
              <a:rPr lang="en-US" sz="1400" u="sng" dirty="0">
                <a:latin typeface="Times New Roman" panose="02020603050405020304" pitchFamily="18" charset="0"/>
                <a:cs typeface="Times New Roman" panose="02020603050405020304" pitchFamily="18" charset="0"/>
                <a:hlinkClick r:id="rId8"/>
              </a:rPr>
              <a:t>jpg</a:t>
            </a:r>
            <a:endParaRPr lang="ru-RU" sz="1400" u="sng"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dirty="0">
                <a:latin typeface="Times New Roman" panose="02020603050405020304" pitchFamily="18" charset="0"/>
                <a:cs typeface="Times New Roman" panose="02020603050405020304" pitchFamily="18" charset="0"/>
              </a:rPr>
              <a:t>8.	</a:t>
            </a:r>
            <a:r>
              <a:rPr lang="en-US" sz="1400" dirty="0">
                <a:latin typeface="Times New Roman" panose="02020603050405020304" pitchFamily="18" charset="0"/>
                <a:cs typeface="Times New Roman" panose="02020603050405020304" pitchFamily="18" charset="0"/>
                <a:hlinkClick r:id="rId9"/>
              </a:rPr>
              <a:t>https://cdn4.vectorstock.com/i/1000x1000/09/63/man-and-woman-standing-happy-family-vector-5430963.jpg</a:t>
            </a:r>
            <a:endParaRPr lang="ru-RU" sz="14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10"/>
              </a:rPr>
              <a:t>https</a:t>
            </a:r>
            <a:r>
              <a:rPr lang="ru-RU" sz="1400" u="sng" dirty="0">
                <a:latin typeface="Times New Roman" panose="02020603050405020304" pitchFamily="18" charset="0"/>
                <a:cs typeface="Times New Roman" panose="02020603050405020304" pitchFamily="18" charset="0"/>
                <a:hlinkClick r:id="rId10"/>
              </a:rPr>
              <a:t>://</a:t>
            </a:r>
            <a:r>
              <a:rPr lang="en-US" sz="1400" u="sng" dirty="0">
                <a:latin typeface="Times New Roman" panose="02020603050405020304" pitchFamily="18" charset="0"/>
                <a:cs typeface="Times New Roman" panose="02020603050405020304" pitchFamily="18" charset="0"/>
                <a:hlinkClick r:id="rId10"/>
              </a:rPr>
              <a:t>ds</a:t>
            </a:r>
            <a:r>
              <a:rPr lang="ru-RU" sz="1400" u="sng" dirty="0">
                <a:latin typeface="Times New Roman" panose="02020603050405020304" pitchFamily="18" charset="0"/>
                <a:cs typeface="Times New Roman" panose="02020603050405020304" pitchFamily="18" charset="0"/>
                <a:hlinkClick r:id="rId10"/>
              </a:rPr>
              <a:t>05.</a:t>
            </a:r>
            <a:r>
              <a:rPr lang="en-US" sz="1400" u="sng" dirty="0" err="1">
                <a:latin typeface="Times New Roman" panose="02020603050405020304" pitchFamily="18" charset="0"/>
                <a:cs typeface="Times New Roman" panose="02020603050405020304" pitchFamily="18" charset="0"/>
                <a:hlinkClick r:id="rId10"/>
              </a:rPr>
              <a:t>infourok</a:t>
            </a:r>
            <a:r>
              <a:rPr lang="ru-RU" sz="1400" u="sng" dirty="0">
                <a:latin typeface="Times New Roman" panose="02020603050405020304" pitchFamily="18" charset="0"/>
                <a:cs typeface="Times New Roman" panose="02020603050405020304" pitchFamily="18" charset="0"/>
                <a:hlinkClick r:id="rId10"/>
              </a:rPr>
              <a:t>.</a:t>
            </a:r>
            <a:r>
              <a:rPr lang="en-US" sz="1400" u="sng" dirty="0" err="1">
                <a:latin typeface="Times New Roman" panose="02020603050405020304" pitchFamily="18" charset="0"/>
                <a:cs typeface="Times New Roman" panose="02020603050405020304" pitchFamily="18" charset="0"/>
                <a:hlinkClick r:id="rId10"/>
              </a:rPr>
              <a:t>ru</a:t>
            </a:r>
            <a:r>
              <a:rPr lang="ru-RU" sz="1400" u="sng" dirty="0">
                <a:latin typeface="Times New Roman" panose="02020603050405020304" pitchFamily="18" charset="0"/>
                <a:cs typeface="Times New Roman" panose="02020603050405020304" pitchFamily="18" charset="0"/>
                <a:hlinkClick r:id="rId10"/>
              </a:rPr>
              <a:t>/</a:t>
            </a:r>
            <a:r>
              <a:rPr lang="en-US" sz="1400" u="sng" dirty="0">
                <a:latin typeface="Times New Roman" panose="02020603050405020304" pitchFamily="18" charset="0"/>
                <a:cs typeface="Times New Roman" panose="02020603050405020304" pitchFamily="18" charset="0"/>
                <a:hlinkClick r:id="rId10"/>
              </a:rPr>
              <a:t>uploads</a:t>
            </a:r>
            <a:r>
              <a:rPr lang="ru-RU" sz="1400" u="sng" dirty="0">
                <a:latin typeface="Times New Roman" panose="02020603050405020304" pitchFamily="18" charset="0"/>
                <a:cs typeface="Times New Roman" panose="02020603050405020304" pitchFamily="18" charset="0"/>
                <a:hlinkClick r:id="rId10"/>
              </a:rPr>
              <a:t>/</a:t>
            </a:r>
            <a:r>
              <a:rPr lang="en-US" sz="1400" u="sng" dirty="0">
                <a:latin typeface="Times New Roman" panose="02020603050405020304" pitchFamily="18" charset="0"/>
                <a:cs typeface="Times New Roman" panose="02020603050405020304" pitchFamily="18" charset="0"/>
                <a:hlinkClick r:id="rId10"/>
              </a:rPr>
              <a:t>ex</a:t>
            </a:r>
            <a:r>
              <a:rPr lang="ru-RU" sz="1400" u="sng" dirty="0">
                <a:latin typeface="Times New Roman" panose="02020603050405020304" pitchFamily="18" charset="0"/>
                <a:cs typeface="Times New Roman" panose="02020603050405020304" pitchFamily="18" charset="0"/>
                <a:hlinkClick r:id="rId10"/>
              </a:rPr>
              <a:t>/01</a:t>
            </a:r>
            <a:r>
              <a:rPr lang="en-US" sz="1400" u="sng" dirty="0">
                <a:latin typeface="Times New Roman" panose="02020603050405020304" pitchFamily="18" charset="0"/>
                <a:cs typeface="Times New Roman" panose="02020603050405020304" pitchFamily="18" charset="0"/>
                <a:hlinkClick r:id="rId10"/>
              </a:rPr>
              <a:t>d</a:t>
            </a:r>
            <a:r>
              <a:rPr lang="ru-RU" sz="1400" u="sng" dirty="0">
                <a:latin typeface="Times New Roman" panose="02020603050405020304" pitchFamily="18" charset="0"/>
                <a:cs typeface="Times New Roman" panose="02020603050405020304" pitchFamily="18" charset="0"/>
                <a:hlinkClick r:id="rId10"/>
              </a:rPr>
              <a:t>1/0012</a:t>
            </a:r>
            <a:r>
              <a:rPr lang="en-US" sz="1400" u="sng" dirty="0">
                <a:latin typeface="Times New Roman" panose="02020603050405020304" pitchFamily="18" charset="0"/>
                <a:cs typeface="Times New Roman" panose="02020603050405020304" pitchFamily="18" charset="0"/>
                <a:hlinkClick r:id="rId10"/>
              </a:rPr>
              <a:t>b</a:t>
            </a:r>
            <a:r>
              <a:rPr lang="ru-RU" sz="1400" u="sng" dirty="0">
                <a:latin typeface="Times New Roman" panose="02020603050405020304" pitchFamily="18" charset="0"/>
                <a:cs typeface="Times New Roman" panose="02020603050405020304" pitchFamily="18" charset="0"/>
                <a:hlinkClick r:id="rId10"/>
              </a:rPr>
              <a:t>2</a:t>
            </a:r>
            <a:r>
              <a:rPr lang="en-US" sz="1400" u="sng" dirty="0">
                <a:latin typeface="Times New Roman" panose="02020603050405020304" pitchFamily="18" charset="0"/>
                <a:cs typeface="Times New Roman" panose="02020603050405020304" pitchFamily="18" charset="0"/>
                <a:hlinkClick r:id="rId10"/>
              </a:rPr>
              <a:t>f</a:t>
            </a:r>
            <a:r>
              <a:rPr lang="ru-RU" sz="1400" u="sng" dirty="0">
                <a:latin typeface="Times New Roman" panose="02020603050405020304" pitchFamily="18" charset="0"/>
                <a:cs typeface="Times New Roman" panose="02020603050405020304" pitchFamily="18" charset="0"/>
                <a:hlinkClick r:id="rId10"/>
              </a:rPr>
              <a:t>8-8</a:t>
            </a:r>
            <a:r>
              <a:rPr lang="en-US" sz="1400" u="sng" dirty="0" err="1">
                <a:latin typeface="Times New Roman" panose="02020603050405020304" pitchFamily="18" charset="0"/>
                <a:cs typeface="Times New Roman" panose="02020603050405020304" pitchFamily="18" charset="0"/>
                <a:hlinkClick r:id="rId10"/>
              </a:rPr>
              <a:t>bace</a:t>
            </a:r>
            <a:r>
              <a:rPr lang="ru-RU" sz="1400" u="sng" dirty="0">
                <a:latin typeface="Times New Roman" panose="02020603050405020304" pitchFamily="18" charset="0"/>
                <a:cs typeface="Times New Roman" panose="02020603050405020304" pitchFamily="18" charset="0"/>
                <a:hlinkClick r:id="rId10"/>
              </a:rPr>
              <a:t>0</a:t>
            </a:r>
            <a:r>
              <a:rPr lang="en-US" sz="1400" u="sng" dirty="0">
                <a:latin typeface="Times New Roman" panose="02020603050405020304" pitchFamily="18" charset="0"/>
                <a:cs typeface="Times New Roman" panose="02020603050405020304" pitchFamily="18" charset="0"/>
                <a:hlinkClick r:id="rId10"/>
              </a:rPr>
              <a:t>c</a:t>
            </a:r>
            <a:r>
              <a:rPr lang="ru-RU" sz="1400" u="sng" dirty="0">
                <a:latin typeface="Times New Roman" panose="02020603050405020304" pitchFamily="18" charset="0"/>
                <a:cs typeface="Times New Roman" panose="02020603050405020304" pitchFamily="18" charset="0"/>
                <a:hlinkClick r:id="rId10"/>
              </a:rPr>
              <a:t>5/</a:t>
            </a:r>
            <a:r>
              <a:rPr lang="en-US" sz="1400" u="sng" dirty="0">
                <a:latin typeface="Times New Roman" panose="02020603050405020304" pitchFamily="18" charset="0"/>
                <a:cs typeface="Times New Roman" panose="02020603050405020304" pitchFamily="18" charset="0"/>
                <a:hlinkClick r:id="rId10"/>
              </a:rPr>
              <a:t>hello</a:t>
            </a:r>
            <a:r>
              <a:rPr lang="ru-RU" sz="1400" u="sng" dirty="0">
                <a:latin typeface="Times New Roman" panose="02020603050405020304" pitchFamily="18" charset="0"/>
                <a:cs typeface="Times New Roman" panose="02020603050405020304" pitchFamily="18" charset="0"/>
                <a:hlinkClick r:id="rId10"/>
              </a:rPr>
              <a:t>_</a:t>
            </a:r>
            <a:r>
              <a:rPr lang="en-US" sz="1400" u="sng" dirty="0">
                <a:latin typeface="Times New Roman" panose="02020603050405020304" pitchFamily="18" charset="0"/>
                <a:cs typeface="Times New Roman" panose="02020603050405020304" pitchFamily="18" charset="0"/>
                <a:hlinkClick r:id="rId10"/>
              </a:rPr>
              <a:t>html</a:t>
            </a:r>
            <a:r>
              <a:rPr lang="ru-RU" sz="1400" u="sng" dirty="0">
                <a:latin typeface="Times New Roman" panose="02020603050405020304" pitchFamily="18" charset="0"/>
                <a:cs typeface="Times New Roman" panose="02020603050405020304" pitchFamily="18" charset="0"/>
                <a:hlinkClick r:id="rId10"/>
              </a:rPr>
              <a:t>_</a:t>
            </a:r>
            <a:r>
              <a:rPr lang="en-US" sz="1400" u="sng" dirty="0">
                <a:latin typeface="Times New Roman" panose="02020603050405020304" pitchFamily="18" charset="0"/>
                <a:cs typeface="Times New Roman" panose="02020603050405020304" pitchFamily="18" charset="0"/>
                <a:hlinkClick r:id="rId10"/>
              </a:rPr>
              <a:t>m</a:t>
            </a:r>
            <a:r>
              <a:rPr lang="ru-RU" sz="1400" u="sng" dirty="0">
                <a:latin typeface="Times New Roman" panose="02020603050405020304" pitchFamily="18" charset="0"/>
                <a:cs typeface="Times New Roman" panose="02020603050405020304" pitchFamily="18" charset="0"/>
                <a:hlinkClick r:id="rId10"/>
              </a:rPr>
              <a:t>48</a:t>
            </a:r>
            <a:r>
              <a:rPr lang="en-US" sz="1400" u="sng" dirty="0">
                <a:latin typeface="Times New Roman" panose="02020603050405020304" pitchFamily="18" charset="0"/>
                <a:cs typeface="Times New Roman" panose="02020603050405020304" pitchFamily="18" charset="0"/>
                <a:hlinkClick r:id="rId10"/>
              </a:rPr>
              <a:t>b</a:t>
            </a:r>
            <a:r>
              <a:rPr lang="ru-RU" sz="1400" u="sng" dirty="0">
                <a:latin typeface="Times New Roman" panose="02020603050405020304" pitchFamily="18" charset="0"/>
                <a:cs typeface="Times New Roman" panose="02020603050405020304" pitchFamily="18" charset="0"/>
                <a:hlinkClick r:id="rId10"/>
              </a:rPr>
              <a:t>8926</a:t>
            </a:r>
            <a:r>
              <a:rPr lang="en-US" sz="1400" u="sng" dirty="0">
                <a:latin typeface="Times New Roman" panose="02020603050405020304" pitchFamily="18" charset="0"/>
                <a:cs typeface="Times New Roman" panose="02020603050405020304" pitchFamily="18" charset="0"/>
                <a:hlinkClick r:id="rId10"/>
              </a:rPr>
              <a:t>d</a:t>
            </a:r>
            <a:r>
              <a:rPr lang="ru-RU" sz="1400" u="sng" dirty="0">
                <a:latin typeface="Times New Roman" panose="02020603050405020304" pitchFamily="18" charset="0"/>
                <a:cs typeface="Times New Roman" panose="02020603050405020304" pitchFamily="18" charset="0"/>
                <a:hlinkClick r:id="rId10"/>
              </a:rPr>
              <a:t>.</a:t>
            </a:r>
            <a:r>
              <a:rPr lang="en-US" sz="1400" u="sng" dirty="0">
                <a:latin typeface="Times New Roman" panose="02020603050405020304" pitchFamily="18" charset="0"/>
                <a:cs typeface="Times New Roman" panose="02020603050405020304" pitchFamily="18" charset="0"/>
                <a:hlinkClick r:id="rId10"/>
              </a:rPr>
              <a:t>jpg</a:t>
            </a:r>
            <a:endParaRPr lang="ru-RU" sz="14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11"/>
              </a:rPr>
              <a:t>https</a:t>
            </a:r>
            <a:r>
              <a:rPr lang="ru-RU" sz="1400" u="sng" dirty="0">
                <a:latin typeface="Times New Roman" panose="02020603050405020304" pitchFamily="18" charset="0"/>
                <a:cs typeface="Times New Roman" panose="02020603050405020304" pitchFamily="18" charset="0"/>
                <a:hlinkClick r:id="rId11"/>
              </a:rPr>
              <a:t>://</a:t>
            </a:r>
            <a:r>
              <a:rPr lang="en-US" sz="1400" u="sng" dirty="0">
                <a:latin typeface="Times New Roman" panose="02020603050405020304" pitchFamily="18" charset="0"/>
                <a:cs typeface="Times New Roman" panose="02020603050405020304" pitchFamily="18" charset="0"/>
                <a:hlinkClick r:id="rId11"/>
              </a:rPr>
              <a:t>e</a:t>
            </a:r>
            <a:r>
              <a:rPr lang="ru-RU" sz="1400" u="sng" dirty="0">
                <a:latin typeface="Times New Roman" panose="02020603050405020304" pitchFamily="18" charset="0"/>
                <a:cs typeface="Times New Roman" panose="02020603050405020304" pitchFamily="18" charset="0"/>
                <a:hlinkClick r:id="rId11"/>
              </a:rPr>
              <a:t>-</a:t>
            </a:r>
            <a:r>
              <a:rPr lang="en-US" sz="1400" u="sng" dirty="0" err="1">
                <a:latin typeface="Times New Roman" panose="02020603050405020304" pitchFamily="18" charset="0"/>
                <a:cs typeface="Times New Roman" panose="02020603050405020304" pitchFamily="18" charset="0"/>
                <a:hlinkClick r:id="rId11"/>
              </a:rPr>
              <a:t>derslik</a:t>
            </a:r>
            <a:r>
              <a:rPr lang="ru-RU" sz="1400" u="sng" dirty="0">
                <a:latin typeface="Times New Roman" panose="02020603050405020304" pitchFamily="18" charset="0"/>
                <a:cs typeface="Times New Roman" panose="02020603050405020304" pitchFamily="18" charset="0"/>
                <a:hlinkClick r:id="rId11"/>
              </a:rPr>
              <a:t>.</a:t>
            </a:r>
            <a:r>
              <a:rPr lang="en-US" sz="1400" u="sng" dirty="0" err="1">
                <a:latin typeface="Times New Roman" panose="02020603050405020304" pitchFamily="18" charset="0"/>
                <a:cs typeface="Times New Roman" panose="02020603050405020304" pitchFamily="18" charset="0"/>
                <a:hlinkClick r:id="rId11"/>
              </a:rPr>
              <a:t>edu</a:t>
            </a:r>
            <a:r>
              <a:rPr lang="ru-RU" sz="1400" u="sng" dirty="0">
                <a:latin typeface="Times New Roman" panose="02020603050405020304" pitchFamily="18" charset="0"/>
                <a:cs typeface="Times New Roman" panose="02020603050405020304" pitchFamily="18" charset="0"/>
                <a:hlinkClick r:id="rId11"/>
              </a:rPr>
              <a:t>.</a:t>
            </a:r>
            <a:r>
              <a:rPr lang="en-US" sz="1400" u="sng" dirty="0" err="1">
                <a:latin typeface="Times New Roman" panose="02020603050405020304" pitchFamily="18" charset="0"/>
                <a:cs typeface="Times New Roman" panose="02020603050405020304" pitchFamily="18" charset="0"/>
                <a:hlinkClick r:id="rId11"/>
              </a:rPr>
              <a:t>az</a:t>
            </a:r>
            <a:r>
              <a:rPr lang="ru-RU" sz="1400" u="sng" dirty="0">
                <a:latin typeface="Times New Roman" panose="02020603050405020304" pitchFamily="18" charset="0"/>
                <a:cs typeface="Times New Roman" panose="02020603050405020304" pitchFamily="18" charset="0"/>
                <a:hlinkClick r:id="rId11"/>
              </a:rPr>
              <a:t>/</a:t>
            </a:r>
            <a:r>
              <a:rPr lang="en-US" sz="1400" u="sng" dirty="0">
                <a:latin typeface="Times New Roman" panose="02020603050405020304" pitchFamily="18" charset="0"/>
                <a:cs typeface="Times New Roman" panose="02020603050405020304" pitchFamily="18" charset="0"/>
                <a:hlinkClick r:id="rId11"/>
              </a:rPr>
              <a:t>books</a:t>
            </a:r>
            <a:r>
              <a:rPr lang="ru-RU" sz="1400" u="sng" dirty="0">
                <a:latin typeface="Times New Roman" panose="02020603050405020304" pitchFamily="18" charset="0"/>
                <a:cs typeface="Times New Roman" panose="02020603050405020304" pitchFamily="18" charset="0"/>
                <a:hlinkClick r:id="rId11"/>
              </a:rPr>
              <a:t>/92/</a:t>
            </a:r>
            <a:r>
              <a:rPr lang="en-US" sz="1400" u="sng" dirty="0">
                <a:latin typeface="Times New Roman" panose="02020603050405020304" pitchFamily="18" charset="0"/>
                <a:cs typeface="Times New Roman" panose="02020603050405020304" pitchFamily="18" charset="0"/>
                <a:hlinkClick r:id="rId11"/>
              </a:rPr>
              <a:t>assets</a:t>
            </a:r>
            <a:r>
              <a:rPr lang="ru-RU" sz="1400" u="sng" dirty="0">
                <a:latin typeface="Times New Roman" panose="02020603050405020304" pitchFamily="18" charset="0"/>
                <a:cs typeface="Times New Roman" panose="02020603050405020304" pitchFamily="18" charset="0"/>
                <a:hlinkClick r:id="rId11"/>
              </a:rPr>
              <a:t>/</a:t>
            </a:r>
            <a:r>
              <a:rPr lang="en-US" sz="1400" u="sng" dirty="0" err="1">
                <a:latin typeface="Times New Roman" panose="02020603050405020304" pitchFamily="18" charset="0"/>
                <a:cs typeface="Times New Roman" panose="02020603050405020304" pitchFamily="18" charset="0"/>
                <a:hlinkClick r:id="rId11"/>
              </a:rPr>
              <a:t>img</a:t>
            </a:r>
            <a:r>
              <a:rPr lang="ru-RU" sz="1400" u="sng" dirty="0">
                <a:latin typeface="Times New Roman" panose="02020603050405020304" pitchFamily="18" charset="0"/>
                <a:cs typeface="Times New Roman" panose="02020603050405020304" pitchFamily="18" charset="0"/>
                <a:hlinkClick r:id="rId11"/>
              </a:rPr>
              <a:t>/</a:t>
            </a:r>
            <a:r>
              <a:rPr lang="en-US" sz="1400" u="sng" dirty="0">
                <a:latin typeface="Times New Roman" panose="02020603050405020304" pitchFamily="18" charset="0"/>
                <a:cs typeface="Times New Roman" panose="02020603050405020304" pitchFamily="18" charset="0"/>
                <a:hlinkClick r:id="rId11"/>
              </a:rPr>
              <a:t>page</a:t>
            </a:r>
            <a:r>
              <a:rPr lang="ru-RU" sz="1400" u="sng" dirty="0">
                <a:latin typeface="Times New Roman" panose="02020603050405020304" pitchFamily="18" charset="0"/>
                <a:cs typeface="Times New Roman" panose="02020603050405020304" pitchFamily="18" charset="0"/>
                <a:hlinkClick r:id="rId11"/>
              </a:rPr>
              <a:t>59/1.</a:t>
            </a:r>
            <a:r>
              <a:rPr lang="en-US" sz="1400" u="sng" dirty="0">
                <a:latin typeface="Times New Roman" panose="02020603050405020304" pitchFamily="18" charset="0"/>
                <a:cs typeface="Times New Roman" panose="02020603050405020304" pitchFamily="18" charset="0"/>
                <a:hlinkClick r:id="rId11"/>
              </a:rPr>
              <a:t>jpg</a:t>
            </a:r>
            <a:endParaRPr lang="ru-RU" sz="14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12"/>
              </a:rPr>
              <a:t>https</a:t>
            </a:r>
            <a:r>
              <a:rPr lang="ru-RU" sz="1400" u="sng" dirty="0">
                <a:latin typeface="Times New Roman" panose="02020603050405020304" pitchFamily="18" charset="0"/>
                <a:cs typeface="Times New Roman" panose="02020603050405020304" pitchFamily="18" charset="0"/>
                <a:hlinkClick r:id="rId12"/>
              </a:rPr>
              <a:t>://</a:t>
            </a:r>
            <a:r>
              <a:rPr lang="en-US" sz="1400" u="sng" dirty="0">
                <a:latin typeface="Times New Roman" panose="02020603050405020304" pitchFamily="18" charset="0"/>
                <a:cs typeface="Times New Roman" panose="02020603050405020304" pitchFamily="18" charset="0"/>
                <a:hlinkClick r:id="rId12"/>
              </a:rPr>
              <a:t>for</a:t>
            </a:r>
            <a:r>
              <a:rPr lang="ru-RU" sz="1400" u="sng" dirty="0">
                <a:latin typeface="Times New Roman" panose="02020603050405020304" pitchFamily="18" charset="0"/>
                <a:cs typeface="Times New Roman" panose="02020603050405020304" pitchFamily="18" charset="0"/>
                <a:hlinkClick r:id="rId12"/>
              </a:rPr>
              <a:t>-</a:t>
            </a:r>
            <a:r>
              <a:rPr lang="en-US" sz="1400" u="sng" dirty="0">
                <a:latin typeface="Times New Roman" panose="02020603050405020304" pitchFamily="18" charset="0"/>
                <a:cs typeface="Times New Roman" panose="02020603050405020304" pitchFamily="18" charset="0"/>
                <a:hlinkClick r:id="rId12"/>
              </a:rPr>
              <a:t>teacher</a:t>
            </a:r>
            <a:r>
              <a:rPr lang="ru-RU" sz="1400" u="sng" dirty="0">
                <a:latin typeface="Times New Roman" panose="02020603050405020304" pitchFamily="18" charset="0"/>
                <a:cs typeface="Times New Roman" panose="02020603050405020304" pitchFamily="18" charset="0"/>
                <a:hlinkClick r:id="rId12"/>
              </a:rPr>
              <a:t>.</a:t>
            </a:r>
            <a:r>
              <a:rPr lang="en-US" sz="1400" u="sng" dirty="0" err="1">
                <a:latin typeface="Times New Roman" panose="02020603050405020304" pitchFamily="18" charset="0"/>
                <a:cs typeface="Times New Roman" panose="02020603050405020304" pitchFamily="18" charset="0"/>
                <a:hlinkClick r:id="rId12"/>
              </a:rPr>
              <a:t>ru</a:t>
            </a:r>
            <a:r>
              <a:rPr lang="ru-RU" sz="1400" u="sng" dirty="0">
                <a:latin typeface="Times New Roman" panose="02020603050405020304" pitchFamily="18" charset="0"/>
                <a:cs typeface="Times New Roman" panose="02020603050405020304" pitchFamily="18" charset="0"/>
                <a:hlinkClick r:id="rId12"/>
              </a:rPr>
              <a:t>/</a:t>
            </a:r>
            <a:r>
              <a:rPr lang="en-US" sz="1400" u="sng" dirty="0" err="1">
                <a:latin typeface="Times New Roman" panose="02020603050405020304" pitchFamily="18" charset="0"/>
                <a:cs typeface="Times New Roman" panose="02020603050405020304" pitchFamily="18" charset="0"/>
                <a:hlinkClick r:id="rId12"/>
              </a:rPr>
              <a:t>edu</a:t>
            </a:r>
            <a:r>
              <a:rPr lang="ru-RU" sz="1400" u="sng" dirty="0">
                <a:latin typeface="Times New Roman" panose="02020603050405020304" pitchFamily="18" charset="0"/>
                <a:cs typeface="Times New Roman" panose="02020603050405020304" pitchFamily="18" charset="0"/>
                <a:hlinkClick r:id="rId12"/>
              </a:rPr>
              <a:t>/</a:t>
            </a:r>
            <a:r>
              <a:rPr lang="en-US" sz="1400" u="sng" dirty="0">
                <a:latin typeface="Times New Roman" panose="02020603050405020304" pitchFamily="18" charset="0"/>
                <a:cs typeface="Times New Roman" panose="02020603050405020304" pitchFamily="18" charset="0"/>
                <a:hlinkClick r:id="rId12"/>
              </a:rPr>
              <a:t>data</a:t>
            </a:r>
            <a:r>
              <a:rPr lang="ru-RU" sz="1400" u="sng" dirty="0">
                <a:latin typeface="Times New Roman" panose="02020603050405020304" pitchFamily="18" charset="0"/>
                <a:cs typeface="Times New Roman" panose="02020603050405020304" pitchFamily="18" charset="0"/>
                <a:hlinkClick r:id="rId12"/>
              </a:rPr>
              <a:t>/</a:t>
            </a:r>
            <a:r>
              <a:rPr lang="en-US" sz="1400" u="sng" dirty="0" err="1">
                <a:latin typeface="Times New Roman" panose="02020603050405020304" pitchFamily="18" charset="0"/>
                <a:cs typeface="Times New Roman" panose="02020603050405020304" pitchFamily="18" charset="0"/>
                <a:hlinkClick r:id="rId12"/>
              </a:rPr>
              <a:t>img</a:t>
            </a:r>
            <a:r>
              <a:rPr lang="ru-RU" sz="1400" u="sng" dirty="0">
                <a:latin typeface="Times New Roman" panose="02020603050405020304" pitchFamily="18" charset="0"/>
                <a:cs typeface="Times New Roman" panose="02020603050405020304" pitchFamily="18" charset="0"/>
                <a:hlinkClick r:id="rId12"/>
              </a:rPr>
              <a:t>/</a:t>
            </a:r>
            <a:r>
              <a:rPr lang="en-US" sz="1400" u="sng" dirty="0">
                <a:latin typeface="Times New Roman" panose="02020603050405020304" pitchFamily="18" charset="0"/>
                <a:cs typeface="Times New Roman" panose="02020603050405020304" pitchFamily="18" charset="0"/>
                <a:hlinkClick r:id="rId12"/>
              </a:rPr>
              <a:t>pic</a:t>
            </a:r>
            <a:r>
              <a:rPr lang="ru-RU" sz="1400" u="sng" dirty="0">
                <a:latin typeface="Times New Roman" panose="02020603050405020304" pitchFamily="18" charset="0"/>
                <a:cs typeface="Times New Roman" panose="02020603050405020304" pitchFamily="18" charset="0"/>
                <a:hlinkClick r:id="rId12"/>
              </a:rPr>
              <a:t>-023</a:t>
            </a:r>
            <a:r>
              <a:rPr lang="en-US" sz="1400" u="sng" dirty="0" err="1">
                <a:latin typeface="Times New Roman" panose="02020603050405020304" pitchFamily="18" charset="0"/>
                <a:cs typeface="Times New Roman" panose="02020603050405020304" pitchFamily="18" charset="0"/>
                <a:hlinkClick r:id="rId12"/>
              </a:rPr>
              <a:t>hxryloe</a:t>
            </a:r>
            <a:r>
              <a:rPr lang="ru-RU" sz="1400" u="sng" dirty="0">
                <a:latin typeface="Times New Roman" panose="02020603050405020304" pitchFamily="18" charset="0"/>
                <a:cs typeface="Times New Roman" panose="02020603050405020304" pitchFamily="18" charset="0"/>
                <a:hlinkClick r:id="rId12"/>
              </a:rPr>
              <a:t>-018.</a:t>
            </a:r>
            <a:r>
              <a:rPr lang="en-US" sz="1400" u="sng" dirty="0" err="1">
                <a:latin typeface="Times New Roman" panose="02020603050405020304" pitchFamily="18" charset="0"/>
                <a:cs typeface="Times New Roman" panose="02020603050405020304" pitchFamily="18" charset="0"/>
                <a:hlinkClick r:id="rId12"/>
              </a:rPr>
              <a:t>png</a:t>
            </a:r>
            <a:endParaRPr lang="ru-RU" sz="14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13"/>
              </a:rPr>
              <a:t>https</a:t>
            </a:r>
            <a:r>
              <a:rPr lang="ru-RU" sz="1400" u="sng" dirty="0">
                <a:latin typeface="Times New Roman" panose="02020603050405020304" pitchFamily="18" charset="0"/>
                <a:cs typeface="Times New Roman" panose="02020603050405020304" pitchFamily="18" charset="0"/>
                <a:hlinkClick r:id="rId13"/>
              </a:rPr>
              <a:t>://</a:t>
            </a:r>
            <a:r>
              <a:rPr lang="en-US" sz="1400" u="sng" dirty="0" err="1">
                <a:latin typeface="Times New Roman" panose="02020603050405020304" pitchFamily="18" charset="0"/>
                <a:cs typeface="Times New Roman" panose="02020603050405020304" pitchFamily="18" charset="0"/>
                <a:hlinkClick r:id="rId13"/>
              </a:rPr>
              <a:t>raduga</a:t>
            </a:r>
            <a:r>
              <a:rPr lang="ru-RU" sz="1400" u="sng" dirty="0">
                <a:latin typeface="Times New Roman" panose="02020603050405020304" pitchFamily="18" charset="0"/>
                <a:cs typeface="Times New Roman" panose="02020603050405020304" pitchFamily="18" charset="0"/>
                <a:hlinkClick r:id="rId13"/>
              </a:rPr>
              <a:t>-</a:t>
            </a:r>
            <a:r>
              <a:rPr lang="en-US" sz="1400" u="sng" dirty="0" err="1">
                <a:latin typeface="Times New Roman" panose="02020603050405020304" pitchFamily="18" charset="0"/>
                <a:cs typeface="Times New Roman" panose="02020603050405020304" pitchFamily="18" charset="0"/>
                <a:hlinkClick r:id="rId13"/>
              </a:rPr>
              <a:t>leb</a:t>
            </a:r>
            <a:r>
              <a:rPr lang="ru-RU" sz="1400" u="sng" dirty="0">
                <a:latin typeface="Times New Roman" panose="02020603050405020304" pitchFamily="18" charset="0"/>
                <a:cs typeface="Times New Roman" panose="02020603050405020304" pitchFamily="18" charset="0"/>
                <a:hlinkClick r:id="rId13"/>
              </a:rPr>
              <a:t>.</a:t>
            </a:r>
            <a:r>
              <a:rPr lang="en-US" sz="1400" u="sng" dirty="0" err="1">
                <a:latin typeface="Times New Roman" panose="02020603050405020304" pitchFamily="18" charset="0"/>
                <a:cs typeface="Times New Roman" panose="02020603050405020304" pitchFamily="18" charset="0"/>
                <a:hlinkClick r:id="rId13"/>
              </a:rPr>
              <a:t>kinderedu</a:t>
            </a:r>
            <a:r>
              <a:rPr lang="ru-RU" sz="1400" u="sng" dirty="0">
                <a:latin typeface="Times New Roman" panose="02020603050405020304" pitchFamily="18" charset="0"/>
                <a:cs typeface="Times New Roman" panose="02020603050405020304" pitchFamily="18" charset="0"/>
                <a:hlinkClick r:id="rId13"/>
              </a:rPr>
              <a:t>.</a:t>
            </a:r>
            <a:r>
              <a:rPr lang="en-US" sz="1400" u="sng" dirty="0" err="1">
                <a:latin typeface="Times New Roman" panose="02020603050405020304" pitchFamily="18" charset="0"/>
                <a:cs typeface="Times New Roman" panose="02020603050405020304" pitchFamily="18" charset="0"/>
                <a:hlinkClick r:id="rId13"/>
              </a:rPr>
              <a:t>ru</a:t>
            </a:r>
            <a:r>
              <a:rPr lang="ru-RU" sz="1400" u="sng" dirty="0">
                <a:latin typeface="Times New Roman" panose="02020603050405020304" pitchFamily="18" charset="0"/>
                <a:cs typeface="Times New Roman" panose="02020603050405020304" pitchFamily="18" charset="0"/>
                <a:hlinkClick r:id="rId13"/>
              </a:rPr>
              <a:t>/</a:t>
            </a:r>
            <a:r>
              <a:rPr lang="en-US" sz="1400" u="sng" dirty="0">
                <a:latin typeface="Times New Roman" panose="02020603050405020304" pitchFamily="18" charset="0"/>
                <a:cs typeface="Times New Roman" panose="02020603050405020304" pitchFamily="18" charset="0"/>
                <a:hlinkClick r:id="rId13"/>
              </a:rPr>
              <a:t>assets</a:t>
            </a:r>
            <a:r>
              <a:rPr lang="ru-RU" sz="1400" u="sng" dirty="0">
                <a:latin typeface="Times New Roman" panose="02020603050405020304" pitchFamily="18" charset="0"/>
                <a:cs typeface="Times New Roman" panose="02020603050405020304" pitchFamily="18" charset="0"/>
                <a:hlinkClick r:id="rId13"/>
              </a:rPr>
              <a:t>/</a:t>
            </a:r>
            <a:r>
              <a:rPr lang="en-US" sz="1400" u="sng" dirty="0">
                <a:latin typeface="Times New Roman" panose="02020603050405020304" pitchFamily="18" charset="0"/>
                <a:cs typeface="Times New Roman" panose="02020603050405020304" pitchFamily="18" charset="0"/>
                <a:hlinkClick r:id="rId13"/>
              </a:rPr>
              <a:t>site</a:t>
            </a:r>
            <a:r>
              <a:rPr lang="ru-RU" sz="1400" u="sng" dirty="0">
                <a:latin typeface="Times New Roman" panose="02020603050405020304" pitchFamily="18" charset="0"/>
                <a:cs typeface="Times New Roman" panose="02020603050405020304" pitchFamily="18" charset="0"/>
                <a:hlinkClick r:id="rId13"/>
              </a:rPr>
              <a:t>_</a:t>
            </a:r>
            <a:r>
              <a:rPr lang="en-US" sz="1400" u="sng" dirty="0">
                <a:latin typeface="Times New Roman" panose="02020603050405020304" pitchFamily="18" charset="0"/>
                <a:cs typeface="Times New Roman" panose="02020603050405020304" pitchFamily="18" charset="0"/>
                <a:hlinkClick r:id="rId13"/>
              </a:rPr>
              <a:t>file</a:t>
            </a:r>
            <a:r>
              <a:rPr lang="ru-RU" sz="1400" u="sng" dirty="0">
                <a:latin typeface="Times New Roman" panose="02020603050405020304" pitchFamily="18" charset="0"/>
                <a:cs typeface="Times New Roman" panose="02020603050405020304" pitchFamily="18" charset="0"/>
                <a:hlinkClick r:id="rId13"/>
              </a:rPr>
              <a:t>/</a:t>
            </a:r>
            <a:r>
              <a:rPr lang="en-US" sz="1400" u="sng" dirty="0" err="1">
                <a:latin typeface="Times New Roman" panose="02020603050405020304" pitchFamily="18" charset="0"/>
                <a:cs typeface="Times New Roman" panose="02020603050405020304" pitchFamily="18" charset="0"/>
                <a:hlinkClick r:id="rId13"/>
              </a:rPr>
              <a:t>raduga</a:t>
            </a:r>
            <a:r>
              <a:rPr lang="ru-RU" sz="1400" u="sng" dirty="0">
                <a:latin typeface="Times New Roman" panose="02020603050405020304" pitchFamily="18" charset="0"/>
                <a:cs typeface="Times New Roman" panose="02020603050405020304" pitchFamily="18" charset="0"/>
                <a:hlinkClick r:id="rId13"/>
              </a:rPr>
              <a:t>-</a:t>
            </a:r>
            <a:r>
              <a:rPr lang="en-US" sz="1400" u="sng" dirty="0" err="1">
                <a:latin typeface="Times New Roman" panose="02020603050405020304" pitchFamily="18" charset="0"/>
                <a:cs typeface="Times New Roman" panose="02020603050405020304" pitchFamily="18" charset="0"/>
                <a:hlinkClick r:id="rId13"/>
              </a:rPr>
              <a:t>leb</a:t>
            </a:r>
            <a:r>
              <a:rPr lang="ru-RU" sz="1400" u="sng" dirty="0">
                <a:latin typeface="Times New Roman" panose="02020603050405020304" pitchFamily="18" charset="0"/>
                <a:cs typeface="Times New Roman" panose="02020603050405020304" pitchFamily="18" charset="0"/>
                <a:hlinkClick r:id="rId13"/>
              </a:rPr>
              <a:t>/</a:t>
            </a:r>
            <a:r>
              <a:rPr lang="en-US" sz="1400" u="sng" dirty="0">
                <a:latin typeface="Times New Roman" panose="02020603050405020304" pitchFamily="18" charset="0"/>
                <a:cs typeface="Times New Roman" panose="02020603050405020304" pitchFamily="18" charset="0"/>
                <a:hlinkClick r:id="rId13"/>
              </a:rPr>
              <a:t>images</a:t>
            </a:r>
            <a:r>
              <a:rPr lang="ru-RU" sz="1400" u="sng" dirty="0">
                <a:latin typeface="Times New Roman" panose="02020603050405020304" pitchFamily="18" charset="0"/>
                <a:cs typeface="Times New Roman" panose="02020603050405020304" pitchFamily="18" charset="0"/>
                <a:hlinkClick r:id="rId13"/>
              </a:rPr>
              <a:t>/</a:t>
            </a:r>
            <a:r>
              <a:rPr lang="en-US" sz="1400" u="sng" dirty="0" err="1">
                <a:latin typeface="Times New Roman" panose="02020603050405020304" pitchFamily="18" charset="0"/>
                <a:cs typeface="Times New Roman" panose="02020603050405020304" pitchFamily="18" charset="0"/>
                <a:hlinkClick r:id="rId13"/>
              </a:rPr>
              <a:t>Iz</a:t>
            </a:r>
            <a:r>
              <a:rPr lang="ru-RU" sz="1400" u="sng" dirty="0">
                <a:latin typeface="Times New Roman" panose="02020603050405020304" pitchFamily="18" charset="0"/>
                <a:cs typeface="Times New Roman" panose="02020603050405020304" pitchFamily="18" charset="0"/>
                <a:hlinkClick r:id="rId13"/>
              </a:rPr>
              <a:t>_019.</a:t>
            </a:r>
            <a:r>
              <a:rPr lang="en-US" sz="1400" u="sng" dirty="0">
                <a:latin typeface="Times New Roman" panose="02020603050405020304" pitchFamily="18" charset="0"/>
                <a:cs typeface="Times New Roman" panose="02020603050405020304" pitchFamily="18" charset="0"/>
                <a:hlinkClick r:id="rId13"/>
              </a:rPr>
              <a:t>jpg</a:t>
            </a:r>
            <a:endParaRPr lang="ru-RU" sz="14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14"/>
              </a:rPr>
              <a:t>https</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us</a:t>
            </a:r>
            <a:r>
              <a:rPr lang="ru-RU" sz="1400" u="sng" dirty="0">
                <a:latin typeface="Times New Roman" panose="02020603050405020304" pitchFamily="18" charset="0"/>
                <a:cs typeface="Times New Roman" panose="02020603050405020304" pitchFamily="18" charset="0"/>
                <a:hlinkClick r:id="rId14"/>
              </a:rPr>
              <a:t>.123</a:t>
            </a:r>
            <a:r>
              <a:rPr lang="en-US" sz="1400" u="sng" dirty="0" err="1">
                <a:latin typeface="Times New Roman" panose="02020603050405020304" pitchFamily="18" charset="0"/>
                <a:cs typeface="Times New Roman" panose="02020603050405020304" pitchFamily="18" charset="0"/>
                <a:hlinkClick r:id="rId14"/>
              </a:rPr>
              <a:t>rf</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com</a:t>
            </a:r>
            <a:r>
              <a:rPr lang="ru-RU" sz="1400" u="sng" dirty="0">
                <a:latin typeface="Times New Roman" panose="02020603050405020304" pitchFamily="18" charset="0"/>
                <a:cs typeface="Times New Roman" panose="02020603050405020304" pitchFamily="18" charset="0"/>
                <a:hlinkClick r:id="rId14"/>
              </a:rPr>
              <a:t>/450</a:t>
            </a:r>
            <a:r>
              <a:rPr lang="en-US" sz="1400" u="sng" dirty="0" err="1">
                <a:latin typeface="Times New Roman" panose="02020603050405020304" pitchFamily="18" charset="0"/>
                <a:cs typeface="Times New Roman" panose="02020603050405020304" pitchFamily="18" charset="0"/>
                <a:hlinkClick r:id="rId14"/>
              </a:rPr>
              <a:t>wm</a:t>
            </a:r>
            <a:r>
              <a:rPr lang="ru-RU" sz="1400" u="sng" dirty="0">
                <a:latin typeface="Times New Roman" panose="02020603050405020304" pitchFamily="18" charset="0"/>
                <a:cs typeface="Times New Roman" panose="02020603050405020304" pitchFamily="18" charset="0"/>
                <a:hlinkClick r:id="rId14"/>
              </a:rPr>
              <a:t>/</a:t>
            </a:r>
            <a:r>
              <a:rPr lang="en-US" sz="1400" u="sng" dirty="0" err="1">
                <a:latin typeface="Times New Roman" panose="02020603050405020304" pitchFamily="18" charset="0"/>
                <a:cs typeface="Times New Roman" panose="02020603050405020304" pitchFamily="18" charset="0"/>
                <a:hlinkClick r:id="rId14"/>
              </a:rPr>
              <a:t>lembergvector</a:t>
            </a:r>
            <a:r>
              <a:rPr lang="ru-RU" sz="1400" u="sng" dirty="0">
                <a:latin typeface="Times New Roman" panose="02020603050405020304" pitchFamily="18" charset="0"/>
                <a:cs typeface="Times New Roman" panose="02020603050405020304" pitchFamily="18" charset="0"/>
                <a:hlinkClick r:id="rId14"/>
              </a:rPr>
              <a:t>/</a:t>
            </a:r>
            <a:r>
              <a:rPr lang="en-US" sz="1400" u="sng" dirty="0" err="1">
                <a:latin typeface="Times New Roman" panose="02020603050405020304" pitchFamily="18" charset="0"/>
                <a:cs typeface="Times New Roman" panose="02020603050405020304" pitchFamily="18" charset="0"/>
                <a:hlinkClick r:id="rId14"/>
              </a:rPr>
              <a:t>lembergvector</a:t>
            </a:r>
            <a:r>
              <a:rPr lang="ru-RU" sz="1400" u="sng" dirty="0">
                <a:latin typeface="Times New Roman" panose="02020603050405020304" pitchFamily="18" charset="0"/>
                <a:cs typeface="Times New Roman" panose="02020603050405020304" pitchFamily="18" charset="0"/>
                <a:hlinkClick r:id="rId14"/>
              </a:rPr>
              <a:t>1811/</a:t>
            </a:r>
            <a:r>
              <a:rPr lang="en-US" sz="1400" u="sng" dirty="0" err="1">
                <a:latin typeface="Times New Roman" panose="02020603050405020304" pitchFamily="18" charset="0"/>
                <a:cs typeface="Times New Roman" panose="02020603050405020304" pitchFamily="18" charset="0"/>
                <a:hlinkClick r:id="rId14"/>
              </a:rPr>
              <a:t>lembergvector</a:t>
            </a:r>
            <a:r>
              <a:rPr lang="ru-RU" sz="1400" u="sng" dirty="0">
                <a:latin typeface="Times New Roman" panose="02020603050405020304" pitchFamily="18" charset="0"/>
                <a:cs typeface="Times New Roman" panose="02020603050405020304" pitchFamily="18" charset="0"/>
                <a:hlinkClick r:id="rId14"/>
              </a:rPr>
              <a:t>181100226/117309714-</a:t>
            </a:r>
            <a:r>
              <a:rPr lang="en-US" sz="1400" u="sng" dirty="0">
                <a:latin typeface="Times New Roman" panose="02020603050405020304" pitchFamily="18" charset="0"/>
                <a:cs typeface="Times New Roman" panose="02020603050405020304" pitchFamily="18" charset="0"/>
                <a:hlinkClick r:id="rId14"/>
              </a:rPr>
              <a:t>happy</a:t>
            </a:r>
            <a:r>
              <a:rPr lang="ru-RU" sz="1400" u="sng" dirty="0">
                <a:latin typeface="Times New Roman" panose="02020603050405020304" pitchFamily="18" charset="0"/>
                <a:cs typeface="Times New Roman" panose="02020603050405020304" pitchFamily="18" charset="0"/>
                <a:hlinkClick r:id="rId14"/>
              </a:rPr>
              <a:t>-</a:t>
            </a:r>
            <a:r>
              <a:rPr lang="en-US" sz="1400" u="sng" dirty="0" err="1">
                <a:latin typeface="Times New Roman" panose="02020603050405020304" pitchFamily="18" charset="0"/>
                <a:cs typeface="Times New Roman" panose="02020603050405020304" pitchFamily="18" charset="0"/>
                <a:hlinkClick r:id="rId14"/>
              </a:rPr>
              <a:t>youg</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family</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on</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a</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picnic</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in</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forest</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field</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father</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mother</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son</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and</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daughter</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are</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playing</a:t>
            </a:r>
            <a:r>
              <a:rPr lang="ru-RU" sz="1400" u="sng" dirty="0">
                <a:latin typeface="Times New Roman" panose="02020603050405020304" pitchFamily="18" charset="0"/>
                <a:cs typeface="Times New Roman" panose="02020603050405020304" pitchFamily="18" charset="0"/>
                <a:hlinkClick r:id="rId14"/>
              </a:rPr>
              <a:t>-</a:t>
            </a:r>
            <a:r>
              <a:rPr lang="en-US" sz="1400" u="sng" dirty="0" err="1">
                <a:latin typeface="Times New Roman" panose="02020603050405020304" pitchFamily="18" charset="0"/>
                <a:cs typeface="Times New Roman" panose="02020603050405020304" pitchFamily="18" charset="0"/>
                <a:hlinkClick r:id="rId14"/>
              </a:rPr>
              <a:t>andresting</a:t>
            </a:r>
            <a:r>
              <a:rPr lang="ru-RU" sz="1400" u="sng" dirty="0">
                <a:latin typeface="Times New Roman" panose="02020603050405020304" pitchFamily="18" charset="0"/>
                <a:cs typeface="Times New Roman" panose="02020603050405020304" pitchFamily="18" charset="0"/>
                <a:hlinkClick r:id="rId14"/>
              </a:rPr>
              <a:t>-.</a:t>
            </a:r>
            <a:r>
              <a:rPr lang="en-US" sz="1400" u="sng" dirty="0">
                <a:latin typeface="Times New Roman" panose="02020603050405020304" pitchFamily="18" charset="0"/>
                <a:cs typeface="Times New Roman" panose="02020603050405020304" pitchFamily="18" charset="0"/>
                <a:hlinkClick r:id="rId14"/>
              </a:rPr>
              <a:t>jpg</a:t>
            </a:r>
            <a:r>
              <a:rPr lang="ru-RU" sz="1400" u="sng" dirty="0">
                <a:latin typeface="Times New Roman" panose="02020603050405020304" pitchFamily="18" charset="0"/>
                <a:cs typeface="Times New Roman" panose="02020603050405020304" pitchFamily="18" charset="0"/>
                <a:hlinkClick r:id="rId14"/>
              </a:rPr>
              <a:t>?</a:t>
            </a:r>
            <a:r>
              <a:rPr lang="en-US" sz="1400" u="sng" dirty="0" err="1">
                <a:latin typeface="Times New Roman" panose="02020603050405020304" pitchFamily="18" charset="0"/>
                <a:cs typeface="Times New Roman" panose="02020603050405020304" pitchFamily="18" charset="0"/>
                <a:hlinkClick r:id="rId14"/>
              </a:rPr>
              <a:t>ver</a:t>
            </a:r>
            <a:r>
              <a:rPr lang="ru-RU" sz="1400" u="sng" dirty="0">
                <a:latin typeface="Times New Roman" panose="02020603050405020304" pitchFamily="18" charset="0"/>
                <a:cs typeface="Times New Roman" panose="02020603050405020304" pitchFamily="18" charset="0"/>
                <a:hlinkClick r:id="rId14"/>
              </a:rPr>
              <a:t>=6</a:t>
            </a:r>
            <a:endParaRPr lang="ru-RU" sz="14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15"/>
              </a:rPr>
              <a:t>https</a:t>
            </a:r>
            <a:r>
              <a:rPr lang="ru-RU" sz="1400" u="sng" dirty="0">
                <a:latin typeface="Times New Roman" panose="02020603050405020304" pitchFamily="18" charset="0"/>
                <a:cs typeface="Times New Roman" panose="02020603050405020304" pitchFamily="18" charset="0"/>
                <a:hlinkClick r:id="rId15"/>
              </a:rPr>
              <a:t>://</a:t>
            </a:r>
            <a:r>
              <a:rPr lang="en-US" sz="1400" u="sng" dirty="0">
                <a:latin typeface="Times New Roman" panose="02020603050405020304" pitchFamily="18" charset="0"/>
                <a:cs typeface="Times New Roman" panose="02020603050405020304" pitchFamily="18" charset="0"/>
                <a:hlinkClick r:id="rId15"/>
              </a:rPr>
              <a:t>www</a:t>
            </a:r>
            <a:r>
              <a:rPr lang="ru-RU" sz="1400" u="sng" dirty="0">
                <a:latin typeface="Times New Roman" panose="02020603050405020304" pitchFamily="18" charset="0"/>
                <a:cs typeface="Times New Roman" panose="02020603050405020304" pitchFamily="18" charset="0"/>
                <a:hlinkClick r:id="rId15"/>
              </a:rPr>
              <a:t>.2</a:t>
            </a:r>
            <a:r>
              <a:rPr lang="en-US" sz="1400" u="sng" dirty="0">
                <a:latin typeface="Times New Roman" panose="02020603050405020304" pitchFamily="18" charset="0"/>
                <a:cs typeface="Times New Roman" panose="02020603050405020304" pitchFamily="18" charset="0"/>
                <a:hlinkClick r:id="rId15"/>
              </a:rPr>
              <a:t>mm</a:t>
            </a:r>
            <a:r>
              <a:rPr lang="ru-RU" sz="1400" u="sng" dirty="0">
                <a:latin typeface="Times New Roman" panose="02020603050405020304" pitchFamily="18" charset="0"/>
                <a:cs typeface="Times New Roman" panose="02020603050405020304" pitchFamily="18" charset="0"/>
                <a:hlinkClick r:id="rId15"/>
              </a:rPr>
              <a:t>.</a:t>
            </a:r>
            <a:r>
              <a:rPr lang="en-US" sz="1400" u="sng" dirty="0" err="1">
                <a:latin typeface="Times New Roman" panose="02020603050405020304" pitchFamily="18" charset="0"/>
                <a:cs typeface="Times New Roman" panose="02020603050405020304" pitchFamily="18" charset="0"/>
                <a:hlinkClick r:id="rId15"/>
              </a:rPr>
              <a:t>ru</a:t>
            </a:r>
            <a:r>
              <a:rPr lang="ru-RU" sz="1400" u="sng" dirty="0">
                <a:latin typeface="Times New Roman" panose="02020603050405020304" pitchFamily="18" charset="0"/>
                <a:cs typeface="Times New Roman" panose="02020603050405020304" pitchFamily="18" charset="0"/>
                <a:hlinkClick r:id="rId15"/>
              </a:rPr>
              <a:t>/</a:t>
            </a:r>
            <a:r>
              <a:rPr lang="en-US" sz="1400" u="sng" dirty="0">
                <a:latin typeface="Times New Roman" panose="02020603050405020304" pitchFamily="18" charset="0"/>
                <a:cs typeface="Times New Roman" panose="02020603050405020304" pitchFamily="18" charset="0"/>
                <a:hlinkClick r:id="rId15"/>
              </a:rPr>
              <a:t>uploads</a:t>
            </a:r>
            <a:r>
              <a:rPr lang="ru-RU" sz="1400" u="sng" dirty="0">
                <a:latin typeface="Times New Roman" panose="02020603050405020304" pitchFamily="18" charset="0"/>
                <a:cs typeface="Times New Roman" panose="02020603050405020304" pitchFamily="18" charset="0"/>
                <a:hlinkClick r:id="rId15"/>
              </a:rPr>
              <a:t>/</a:t>
            </a:r>
            <a:r>
              <a:rPr lang="en-US" sz="1400" u="sng" dirty="0">
                <a:latin typeface="Times New Roman" panose="02020603050405020304" pitchFamily="18" charset="0"/>
                <a:cs typeface="Times New Roman" panose="02020603050405020304" pitchFamily="18" charset="0"/>
                <a:hlinkClick r:id="rId15"/>
              </a:rPr>
              <a:t>article</a:t>
            </a:r>
            <a:r>
              <a:rPr lang="ru-RU" sz="1400" u="sng" dirty="0">
                <a:latin typeface="Times New Roman" panose="02020603050405020304" pitchFamily="18" charset="0"/>
                <a:cs typeface="Times New Roman" panose="02020603050405020304" pitchFamily="18" charset="0"/>
                <a:hlinkClick r:id="rId15"/>
              </a:rPr>
              <a:t>/</a:t>
            </a:r>
            <a:r>
              <a:rPr lang="en-US" sz="1400" u="sng" dirty="0">
                <a:latin typeface="Times New Roman" panose="02020603050405020304" pitchFamily="18" charset="0"/>
                <a:cs typeface="Times New Roman" panose="02020603050405020304" pitchFamily="18" charset="0"/>
                <a:hlinkClick r:id="rId15"/>
              </a:rPr>
              <a:t>images</a:t>
            </a:r>
            <a:r>
              <a:rPr lang="ru-RU" sz="1400" u="sng" dirty="0">
                <a:latin typeface="Times New Roman" panose="02020603050405020304" pitchFamily="18" charset="0"/>
                <a:cs typeface="Times New Roman" panose="02020603050405020304" pitchFamily="18" charset="0"/>
                <a:hlinkClick r:id="rId15"/>
              </a:rPr>
              <a:t>/2(103).</a:t>
            </a:r>
            <a:r>
              <a:rPr lang="en-US" sz="1400" u="sng" dirty="0">
                <a:latin typeface="Times New Roman" panose="02020603050405020304" pitchFamily="18" charset="0"/>
                <a:cs typeface="Times New Roman" panose="02020603050405020304" pitchFamily="18" charset="0"/>
                <a:hlinkClick r:id="rId15"/>
              </a:rPr>
              <a:t>jpg</a:t>
            </a:r>
            <a:endParaRPr lang="ru-RU" sz="14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u="sng" dirty="0">
                <a:latin typeface="Times New Roman" panose="02020603050405020304" pitchFamily="18" charset="0"/>
                <a:cs typeface="Times New Roman" panose="02020603050405020304" pitchFamily="18" charset="0"/>
                <a:hlinkClick r:id="rId16"/>
              </a:rPr>
              <a:t>https</a:t>
            </a:r>
            <a:r>
              <a:rPr lang="ru-RU" sz="1400" u="sng" dirty="0">
                <a:latin typeface="Times New Roman" panose="02020603050405020304" pitchFamily="18" charset="0"/>
                <a:cs typeface="Times New Roman" panose="02020603050405020304" pitchFamily="18" charset="0"/>
                <a:hlinkClick r:id="rId16"/>
              </a:rPr>
              <a:t>://сош31пятигорск.рф/</a:t>
            </a:r>
            <a:r>
              <a:rPr lang="en-US" sz="1400" u="sng" dirty="0">
                <a:latin typeface="Times New Roman" panose="02020603050405020304" pitchFamily="18" charset="0"/>
                <a:cs typeface="Times New Roman" panose="02020603050405020304" pitchFamily="18" charset="0"/>
                <a:hlinkClick r:id="rId16"/>
              </a:rPr>
              <a:t>assets</a:t>
            </a:r>
            <a:r>
              <a:rPr lang="ru-RU" sz="1400" u="sng" dirty="0">
                <a:latin typeface="Times New Roman" panose="02020603050405020304" pitchFamily="18" charset="0"/>
                <a:cs typeface="Times New Roman" panose="02020603050405020304" pitchFamily="18" charset="0"/>
                <a:hlinkClick r:id="rId16"/>
              </a:rPr>
              <a:t>/</a:t>
            </a:r>
            <a:r>
              <a:rPr lang="en-US" sz="1400" u="sng" dirty="0">
                <a:latin typeface="Times New Roman" panose="02020603050405020304" pitchFamily="18" charset="0"/>
                <a:cs typeface="Times New Roman" panose="02020603050405020304" pitchFamily="18" charset="0"/>
                <a:hlinkClick r:id="rId16"/>
              </a:rPr>
              <a:t>galleries</a:t>
            </a:r>
            <a:r>
              <a:rPr lang="ru-RU" sz="1400" u="sng" dirty="0">
                <a:latin typeface="Times New Roman" panose="02020603050405020304" pitchFamily="18" charset="0"/>
                <a:cs typeface="Times New Roman" panose="02020603050405020304" pitchFamily="18" charset="0"/>
                <a:hlinkClick r:id="rId16"/>
              </a:rPr>
              <a:t>/398/</a:t>
            </a:r>
            <a:r>
              <a:rPr lang="en-US" sz="1400" u="sng" dirty="0" err="1">
                <a:latin typeface="Times New Roman" panose="02020603050405020304" pitchFamily="18" charset="0"/>
                <a:cs typeface="Times New Roman" panose="02020603050405020304" pitchFamily="18" charset="0"/>
                <a:hlinkClick r:id="rId16"/>
              </a:rPr>
              <a:t>beregis</a:t>
            </a:r>
            <a:r>
              <a:rPr lang="ru-RU" sz="1400" u="sng" dirty="0">
                <a:latin typeface="Times New Roman" panose="02020603050405020304" pitchFamily="18" charset="0"/>
                <a:cs typeface="Times New Roman" panose="02020603050405020304" pitchFamily="18" charset="0"/>
                <a:hlinkClick r:id="rId16"/>
              </a:rPr>
              <a:t>-</a:t>
            </a:r>
            <a:r>
              <a:rPr lang="en-US" sz="1400" u="sng" dirty="0" err="1">
                <a:latin typeface="Times New Roman" panose="02020603050405020304" pitchFamily="18" charset="0"/>
                <a:cs typeface="Times New Roman" panose="02020603050405020304" pitchFamily="18" charset="0"/>
                <a:hlinkClick r:id="rId16"/>
              </a:rPr>
              <a:t>kleshhej</a:t>
            </a:r>
            <a:r>
              <a:rPr lang="ru-RU" sz="1400" u="sng" dirty="0">
                <a:latin typeface="Times New Roman" panose="02020603050405020304" pitchFamily="18" charset="0"/>
                <a:cs typeface="Times New Roman" panose="02020603050405020304" pitchFamily="18" charset="0"/>
                <a:hlinkClick r:id="rId16"/>
              </a:rPr>
              <a:t>.</a:t>
            </a:r>
            <a:r>
              <a:rPr lang="en-US" sz="1400" u="sng" dirty="0">
                <a:latin typeface="Times New Roman" panose="02020603050405020304" pitchFamily="18" charset="0"/>
                <a:cs typeface="Times New Roman" panose="02020603050405020304" pitchFamily="18" charset="0"/>
                <a:hlinkClick r:id="rId16"/>
              </a:rPr>
              <a:t>jpg</a:t>
            </a:r>
            <a:endParaRPr lang="ru-RU" sz="1400" dirty="0">
              <a:latin typeface="Times New Roman" panose="02020603050405020304" pitchFamily="18" charset="0"/>
              <a:cs typeface="Times New Roman" panose="02020603050405020304" pitchFamily="18" charset="0"/>
            </a:endParaRPr>
          </a:p>
          <a:p>
            <a:pPr algn="just"/>
            <a:endParaRPr lang="ru-RU" sz="1100" dirty="0">
              <a:latin typeface="Times New Roman" panose="02020603050405020304" pitchFamily="18" charset="0"/>
              <a:cs typeface="Times New Roman" panose="02020603050405020304" pitchFamily="18" charset="0"/>
            </a:endParaRPr>
          </a:p>
          <a:p>
            <a:pPr algn="just"/>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733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4236" y="4833443"/>
            <a:ext cx="10605764" cy="1938992"/>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Наступает долгожданная летняя пора. Летом дети большую часть времени проводят на улице на свежем воздухе. Но стоит не забывать, что летом возрастает опасность травм и отравлений. Чтобы избежать неприятных ситуаций, следует помнить о правилах безопасности и ни в коем случае нельзя оставлять детей дошкольного возраста без присмотра!</a:t>
            </a:r>
          </a:p>
        </p:txBody>
      </p:sp>
      <p:pic>
        <p:nvPicPr>
          <p:cNvPr id="3" name="Рисунок 2"/>
          <p:cNvPicPr>
            <a:picLocks noChangeAspect="1"/>
          </p:cNvPicPr>
          <p:nvPr/>
        </p:nvPicPr>
        <p:blipFill>
          <a:blip r:embed="rId2"/>
          <a:stretch>
            <a:fillRect/>
          </a:stretch>
        </p:blipFill>
        <p:spPr>
          <a:xfrm>
            <a:off x="2886075" y="205244"/>
            <a:ext cx="6143625" cy="4628198"/>
          </a:xfrm>
          <a:prstGeom prst="rect">
            <a:avLst/>
          </a:prstGeom>
        </p:spPr>
      </p:pic>
    </p:spTree>
    <p:extLst>
      <p:ext uri="{BB962C8B-B14F-4D97-AF65-F5344CB8AC3E}">
        <p14:creationId xmlns:p14="http://schemas.microsoft.com/office/powerpoint/2010/main" val="719182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035" y="4296509"/>
            <a:ext cx="11611879" cy="2831544"/>
          </a:xfrm>
          <a:prstGeom prst="rect">
            <a:avLst/>
          </a:prstGeom>
          <a:noFill/>
        </p:spPr>
        <p:txBody>
          <a:bodyPr wrap="square" rtlCol="0">
            <a:spAutoFit/>
          </a:bodyPr>
          <a:lstStyle/>
          <a:p>
            <a:pPr algn="just"/>
            <a:r>
              <a:rPr lang="ru-RU" sz="2200" b="1" dirty="0">
                <a:solidFill>
                  <a:srgbClr val="C00000"/>
                </a:solidFill>
                <a:latin typeface="Times New Roman" panose="02020603050405020304" pitchFamily="18" charset="0"/>
                <a:cs typeface="Times New Roman" panose="02020603050405020304" pitchFamily="18" charset="0"/>
              </a:rPr>
              <a:t>Тепловой удар </a:t>
            </a:r>
            <a:r>
              <a:rPr lang="ru-RU" sz="2200" dirty="0">
                <a:latin typeface="Times New Roman" panose="02020603050405020304" pitchFamily="18" charset="0"/>
                <a:cs typeface="Times New Roman" panose="02020603050405020304" pitchFamily="18" charset="0"/>
              </a:rPr>
              <a:t>возникает в следствие долгого нахождения ребенка на жаре при повышенной влажности. Симптомы теплового удара: покраснение лица, головокружение, тошнота, головная боль, повышенная температура тела, перевозбуждение или, наоборот, вялость. </a:t>
            </a:r>
            <a:r>
              <a:rPr lang="ru-RU" sz="2200" b="1" dirty="0">
                <a:latin typeface="Times New Roman" panose="02020603050405020304" pitchFamily="18" charset="0"/>
                <a:cs typeface="Times New Roman" panose="02020603050405020304" pitchFamily="18" charset="0"/>
              </a:rPr>
              <a:t>Рекомендуется</a:t>
            </a:r>
            <a:r>
              <a:rPr lang="ru-RU" sz="2200" dirty="0">
                <a:latin typeface="Times New Roman" panose="02020603050405020304" pitchFamily="18" charset="0"/>
                <a:cs typeface="Times New Roman" panose="02020603050405020304" pitchFamily="18" charset="0"/>
              </a:rPr>
              <a:t> перенести ребенка в тенистое прохладное место, приподнять голову, снять одежду, смочить лицо и грудь прохладной водой, вызвать врача. Во избежание теплового удара следует одевать ребенка в одежду,  соответствующую температуре воздуха, не забывать головной убор, давать обильное питье. </a:t>
            </a:r>
          </a:p>
          <a:p>
            <a:pPr algn="just"/>
            <a:r>
              <a:rPr lang="ru-RU" sz="2400" dirty="0">
                <a:latin typeface="Times New Roman" panose="02020603050405020304" pitchFamily="18" charset="0"/>
                <a:cs typeface="Times New Roman" panose="02020603050405020304" pitchFamily="18" charset="0"/>
              </a:rPr>
              <a:t> </a:t>
            </a:r>
          </a:p>
        </p:txBody>
      </p:sp>
      <p:pic>
        <p:nvPicPr>
          <p:cNvPr id="3" name="Рисунок 2"/>
          <p:cNvPicPr>
            <a:picLocks noChangeAspect="1"/>
          </p:cNvPicPr>
          <p:nvPr/>
        </p:nvPicPr>
        <p:blipFill>
          <a:blip r:embed="rId2"/>
          <a:stretch>
            <a:fillRect/>
          </a:stretch>
        </p:blipFill>
        <p:spPr>
          <a:xfrm>
            <a:off x="1137871" y="334109"/>
            <a:ext cx="5215236" cy="3540369"/>
          </a:xfrm>
          <a:prstGeom prst="rect">
            <a:avLst/>
          </a:prstGeom>
        </p:spPr>
      </p:pic>
      <p:pic>
        <p:nvPicPr>
          <p:cNvPr id="4" name="Рисунок 3"/>
          <p:cNvPicPr>
            <a:picLocks noChangeAspect="1"/>
          </p:cNvPicPr>
          <p:nvPr/>
        </p:nvPicPr>
        <p:blipFill rotWithShape="1">
          <a:blip r:embed="rId3"/>
          <a:srcRect l="51424"/>
          <a:stretch/>
        </p:blipFill>
        <p:spPr>
          <a:xfrm>
            <a:off x="7181850" y="334110"/>
            <a:ext cx="3920262" cy="3540369"/>
          </a:xfrm>
          <a:prstGeom prst="rect">
            <a:avLst/>
          </a:prstGeom>
        </p:spPr>
      </p:pic>
    </p:spTree>
    <p:extLst>
      <p:ext uri="{BB962C8B-B14F-4D97-AF65-F5344CB8AC3E}">
        <p14:creationId xmlns:p14="http://schemas.microsoft.com/office/powerpoint/2010/main" val="2163023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070" y="3988280"/>
            <a:ext cx="11455878" cy="2677656"/>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Отправляясь на прогулку </a:t>
            </a:r>
            <a:r>
              <a:rPr lang="ru-RU" sz="2400" dirty="0">
                <a:solidFill>
                  <a:srgbClr val="C00000"/>
                </a:solidFill>
                <a:latin typeface="Times New Roman" panose="02020603050405020304" pitchFamily="18" charset="0"/>
                <a:cs typeface="Times New Roman" panose="02020603050405020304" pitchFamily="18" charset="0"/>
              </a:rPr>
              <a:t>в лес </a:t>
            </a:r>
            <a:r>
              <a:rPr lang="ru-RU" sz="2400" dirty="0">
                <a:latin typeface="Times New Roman" panose="02020603050405020304" pitchFamily="18" charset="0"/>
                <a:cs typeface="Times New Roman" panose="02020603050405020304" pitchFamily="18" charset="0"/>
              </a:rPr>
              <a:t>позаботьтесь о безопасности своего ребенка. Предварительно проведите беседу о ядовитых ягодах и грибах. Напомните об опасности укусов насекомых, змей. Предупредите об опасности игр с огнем, у костра, о том, что в траве незаметными могут быть осколки стекла, жестяных банок. Объясните, почему нельзя ломать сухие ветки (они могут отлететь в лицо). Одевайте ребенка в яркую заметную одежду. Возьмите с собой аптечку. Ни в коем случае не упускайте ребенка из виду.</a:t>
            </a:r>
          </a:p>
        </p:txBody>
      </p:sp>
      <p:pic>
        <p:nvPicPr>
          <p:cNvPr id="3" name="Рисунок 2"/>
          <p:cNvPicPr>
            <a:picLocks noChangeAspect="1"/>
          </p:cNvPicPr>
          <p:nvPr/>
        </p:nvPicPr>
        <p:blipFill>
          <a:blip r:embed="rId2"/>
          <a:stretch>
            <a:fillRect/>
          </a:stretch>
        </p:blipFill>
        <p:spPr>
          <a:xfrm>
            <a:off x="850801" y="379022"/>
            <a:ext cx="5107439" cy="3609257"/>
          </a:xfrm>
          <a:prstGeom prst="rect">
            <a:avLst/>
          </a:prstGeom>
        </p:spPr>
      </p:pic>
      <p:grpSp>
        <p:nvGrpSpPr>
          <p:cNvPr id="9" name="Группа 8"/>
          <p:cNvGrpSpPr/>
          <p:nvPr/>
        </p:nvGrpSpPr>
        <p:grpSpPr>
          <a:xfrm>
            <a:off x="6346943" y="677834"/>
            <a:ext cx="4415340" cy="3253534"/>
            <a:chOff x="6331447" y="819117"/>
            <a:chExt cx="4415340" cy="3253534"/>
          </a:xfrm>
        </p:grpSpPr>
        <p:pic>
          <p:nvPicPr>
            <p:cNvPr id="4" name="Рисунок 3"/>
            <p:cNvPicPr>
              <a:picLocks noChangeAspect="1"/>
            </p:cNvPicPr>
            <p:nvPr/>
          </p:nvPicPr>
          <p:blipFill rotWithShape="1">
            <a:blip r:embed="rId3"/>
            <a:srcRect l="33801" t="75525" r="34018" b="-333"/>
            <a:stretch/>
          </p:blipFill>
          <p:spPr>
            <a:xfrm>
              <a:off x="9636369" y="1891908"/>
              <a:ext cx="1110418" cy="1097354"/>
            </a:xfrm>
            <a:prstGeom prst="rect">
              <a:avLst/>
            </a:prstGeom>
          </p:spPr>
        </p:pic>
        <p:pic>
          <p:nvPicPr>
            <p:cNvPr id="5" name="Рисунок 4"/>
            <p:cNvPicPr>
              <a:picLocks noChangeAspect="1"/>
            </p:cNvPicPr>
            <p:nvPr/>
          </p:nvPicPr>
          <p:blipFill rotWithShape="1">
            <a:blip r:embed="rId3"/>
            <a:srcRect l="65099" t="75131" r="2679" b="-234"/>
            <a:stretch/>
          </p:blipFill>
          <p:spPr>
            <a:xfrm>
              <a:off x="9636369" y="819117"/>
              <a:ext cx="1107831" cy="1106397"/>
            </a:xfrm>
            <a:prstGeom prst="rect">
              <a:avLst/>
            </a:prstGeom>
          </p:spPr>
        </p:pic>
        <p:pic>
          <p:nvPicPr>
            <p:cNvPr id="6" name="Рисунок 5"/>
            <p:cNvPicPr>
              <a:picLocks noChangeAspect="1"/>
            </p:cNvPicPr>
            <p:nvPr/>
          </p:nvPicPr>
          <p:blipFill rotWithShape="1">
            <a:blip r:embed="rId3"/>
            <a:srcRect l="65351" t="-274" r="2089" b="24672"/>
            <a:stretch/>
          </p:blipFill>
          <p:spPr>
            <a:xfrm>
              <a:off x="8543384" y="819118"/>
              <a:ext cx="1092985" cy="3253533"/>
            </a:xfrm>
            <a:prstGeom prst="rect">
              <a:avLst/>
            </a:prstGeom>
          </p:spPr>
        </p:pic>
        <p:pic>
          <p:nvPicPr>
            <p:cNvPr id="7" name="Рисунок 6"/>
            <p:cNvPicPr>
              <a:picLocks noChangeAspect="1"/>
            </p:cNvPicPr>
            <p:nvPr/>
          </p:nvPicPr>
          <p:blipFill rotWithShape="1">
            <a:blip r:embed="rId3"/>
            <a:srcRect r="34018" b="24770"/>
            <a:stretch/>
          </p:blipFill>
          <p:spPr>
            <a:xfrm>
              <a:off x="6331447" y="828246"/>
              <a:ext cx="2211937" cy="3233113"/>
            </a:xfrm>
            <a:prstGeom prst="rect">
              <a:avLst/>
            </a:prstGeom>
          </p:spPr>
        </p:pic>
        <p:pic>
          <p:nvPicPr>
            <p:cNvPr id="8" name="Рисунок 7"/>
            <p:cNvPicPr>
              <a:picLocks noChangeAspect="1"/>
            </p:cNvPicPr>
            <p:nvPr/>
          </p:nvPicPr>
          <p:blipFill rotWithShape="1">
            <a:blip r:embed="rId3"/>
            <a:srcRect t="75427" r="68218"/>
            <a:stretch/>
          </p:blipFill>
          <p:spPr>
            <a:xfrm>
              <a:off x="9636370" y="2977969"/>
              <a:ext cx="1092984" cy="1083390"/>
            </a:xfrm>
            <a:prstGeom prst="rect">
              <a:avLst/>
            </a:prstGeom>
          </p:spPr>
        </p:pic>
      </p:grpSp>
      <p:sp>
        <p:nvSpPr>
          <p:cNvPr id="10" name="TextBox 9"/>
          <p:cNvSpPr txBox="1"/>
          <p:nvPr/>
        </p:nvSpPr>
        <p:spPr>
          <a:xfrm>
            <a:off x="7090048" y="274400"/>
            <a:ext cx="2937664" cy="369332"/>
          </a:xfrm>
          <a:prstGeom prst="rect">
            <a:avLst/>
          </a:prstGeom>
          <a:noFill/>
        </p:spPr>
        <p:txBody>
          <a:bodyPr wrap="none" rtlCol="0">
            <a:spAutoFit/>
          </a:bodyPr>
          <a:lstStyle/>
          <a:p>
            <a:r>
              <a:rPr lang="ru-RU" b="1" dirty="0">
                <a:solidFill>
                  <a:srgbClr val="C00000"/>
                </a:solidFill>
                <a:latin typeface="Times New Roman" panose="02020603050405020304" pitchFamily="18" charset="0"/>
                <a:cs typeface="Times New Roman" panose="02020603050405020304" pitchFamily="18" charset="0"/>
              </a:rPr>
              <a:t>Правила поведения в лесу</a:t>
            </a:r>
          </a:p>
        </p:txBody>
      </p:sp>
    </p:spTree>
    <p:extLst>
      <p:ext uri="{BB962C8B-B14F-4D97-AF65-F5344CB8AC3E}">
        <p14:creationId xmlns:p14="http://schemas.microsoft.com/office/powerpoint/2010/main" val="421125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2672" y="831084"/>
            <a:ext cx="4850976" cy="4524315"/>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У маленьких детей водные процедуры вызывают особенную радость. Следует напомнить о </a:t>
            </a:r>
            <a:r>
              <a:rPr lang="ru-RU" sz="2400" b="1" dirty="0">
                <a:solidFill>
                  <a:srgbClr val="C00000"/>
                </a:solidFill>
                <a:latin typeface="Times New Roman" panose="02020603050405020304" pitchFamily="18" charset="0"/>
                <a:cs typeface="Times New Roman" panose="02020603050405020304" pitchFamily="18" charset="0"/>
              </a:rPr>
              <a:t>безопасном поведении у водоемов</a:t>
            </a:r>
            <a:r>
              <a:rPr lang="ru-RU" sz="2400" dirty="0">
                <a:latin typeface="Times New Roman" panose="02020603050405020304" pitchFamily="18" charset="0"/>
                <a:cs typeface="Times New Roman" panose="02020603050405020304" pitchFamily="18" charset="0"/>
              </a:rPr>
              <a:t>. Предварительно осмотрите берег и дно водоема, убедитесь в отсутствии осколков стекла и других </a:t>
            </a:r>
            <a:r>
              <a:rPr lang="ru-RU" sz="2400" dirty="0" err="1">
                <a:latin typeface="Times New Roman" panose="02020603050405020304" pitchFamily="18" charset="0"/>
                <a:cs typeface="Times New Roman" panose="02020603050405020304" pitchFamily="18" charset="0"/>
              </a:rPr>
              <a:t>травмоопасных</a:t>
            </a:r>
            <a:r>
              <a:rPr lang="ru-RU" sz="2400" dirty="0">
                <a:latin typeface="Times New Roman" panose="02020603050405020304" pitchFamily="18" charset="0"/>
                <a:cs typeface="Times New Roman" panose="02020603050405020304" pitchFamily="18" charset="0"/>
              </a:rPr>
              <a:t> предметов. Контролируйте нахождение ребенка в воде. Не допускайте самостоятельного посещения малышом водоема. </a:t>
            </a:r>
          </a:p>
        </p:txBody>
      </p:sp>
      <p:pic>
        <p:nvPicPr>
          <p:cNvPr id="3" name="Рисунок 2"/>
          <p:cNvPicPr>
            <a:picLocks noChangeAspect="1"/>
          </p:cNvPicPr>
          <p:nvPr/>
        </p:nvPicPr>
        <p:blipFill>
          <a:blip r:embed="rId2"/>
          <a:stretch>
            <a:fillRect/>
          </a:stretch>
        </p:blipFill>
        <p:spPr>
          <a:xfrm>
            <a:off x="362309" y="831084"/>
            <a:ext cx="6563587" cy="4406540"/>
          </a:xfrm>
          <a:prstGeom prst="rect">
            <a:avLst/>
          </a:prstGeom>
        </p:spPr>
      </p:pic>
      <p:sp>
        <p:nvSpPr>
          <p:cNvPr id="4" name="TextBox 3"/>
          <p:cNvSpPr txBox="1"/>
          <p:nvPr/>
        </p:nvSpPr>
        <p:spPr>
          <a:xfrm>
            <a:off x="362309" y="5355399"/>
            <a:ext cx="11631339" cy="1477328"/>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Допустимое время нахождения ребенка в воде не более 30 минут, в зависимости от температуры воздуха и воды. Не допускайте опасные шалости на воде, прыжки в воду с берега, с надувных средств, заплывание далеко от берега. </a:t>
            </a:r>
          </a:p>
          <a:p>
            <a:pPr algn="just"/>
            <a:endParaRPr lang="ru-RU" dirty="0"/>
          </a:p>
        </p:txBody>
      </p:sp>
    </p:spTree>
    <p:extLst>
      <p:ext uri="{BB962C8B-B14F-4D97-AF65-F5344CB8AC3E}">
        <p14:creationId xmlns:p14="http://schemas.microsoft.com/office/powerpoint/2010/main" val="1806316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493" y="4385095"/>
            <a:ext cx="11381454" cy="2308324"/>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Пищевое отравление летом диагностируется у детей намного чаще. Для предотвращения кишечных расстройств следует помнить правила: мыть руки перед едой. Тщательно мойте все ягоды и фрукты, которые предлагает ребенку . Мясо и рыба должны быть промыты и подвергнуты тепловой обработке. Не покупать скоропортящихся продуктов. Если у ребенка появилась тошнота, рвота, понос, головная боль, то следует обратиться к врачу. </a:t>
            </a:r>
          </a:p>
        </p:txBody>
      </p:sp>
      <p:pic>
        <p:nvPicPr>
          <p:cNvPr id="3" name="Рисунок 2"/>
          <p:cNvPicPr>
            <a:picLocks noChangeAspect="1"/>
          </p:cNvPicPr>
          <p:nvPr/>
        </p:nvPicPr>
        <p:blipFill>
          <a:blip r:embed="rId2"/>
          <a:stretch>
            <a:fillRect/>
          </a:stretch>
        </p:blipFill>
        <p:spPr>
          <a:xfrm>
            <a:off x="1022949" y="318459"/>
            <a:ext cx="3942990" cy="3942990"/>
          </a:xfrm>
          <a:prstGeom prst="rect">
            <a:avLst/>
          </a:prstGeom>
        </p:spPr>
      </p:pic>
      <p:pic>
        <p:nvPicPr>
          <p:cNvPr id="4" name="Рисунок 3"/>
          <p:cNvPicPr>
            <a:picLocks noChangeAspect="1"/>
          </p:cNvPicPr>
          <p:nvPr/>
        </p:nvPicPr>
        <p:blipFill>
          <a:blip r:embed="rId3"/>
          <a:stretch>
            <a:fillRect/>
          </a:stretch>
        </p:blipFill>
        <p:spPr>
          <a:xfrm>
            <a:off x="5371382" y="318459"/>
            <a:ext cx="5257320" cy="3942990"/>
          </a:xfrm>
          <a:prstGeom prst="rect">
            <a:avLst/>
          </a:prstGeom>
        </p:spPr>
      </p:pic>
    </p:spTree>
    <p:extLst>
      <p:ext uri="{BB962C8B-B14F-4D97-AF65-F5344CB8AC3E}">
        <p14:creationId xmlns:p14="http://schemas.microsoft.com/office/powerpoint/2010/main" val="3928110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99538" y="517756"/>
            <a:ext cx="6726780" cy="5262979"/>
          </a:xfrm>
          <a:prstGeom prst="rect">
            <a:avLst/>
          </a:prstGeom>
          <a:noFill/>
        </p:spPr>
        <p:txBody>
          <a:bodyPr wrap="square" rtlCol="0">
            <a:spAutoFit/>
          </a:bodyPr>
          <a:lstStyle/>
          <a:p>
            <a:pPr algn="just"/>
            <a:r>
              <a:rPr lang="ru-RU" sz="2400" b="1" dirty="0">
                <a:solidFill>
                  <a:srgbClr val="C00000"/>
                </a:solidFill>
                <a:latin typeface="Times New Roman" panose="02020603050405020304" pitchFamily="18" charset="0"/>
                <a:cs typeface="Times New Roman" panose="02020603050405020304" pitchFamily="18" charset="0"/>
              </a:rPr>
              <a:t>Клещи</a:t>
            </a:r>
            <a:r>
              <a:rPr lang="ru-RU" sz="2400" dirty="0">
                <a:latin typeface="Times New Roman" panose="02020603050405020304" pitchFamily="18" charset="0"/>
                <a:cs typeface="Times New Roman" panose="02020603050405020304" pitchFamily="18" charset="0"/>
              </a:rPr>
              <a:t> опасны тем, что могут переносить опасные заболевания. Попав на человека клещ находит открытый участок, впивается в кожу. При обнаружении клеща следует незамедлительно обратиться к врачу. </a:t>
            </a:r>
          </a:p>
          <a:p>
            <a:pPr algn="just"/>
            <a:r>
              <a:rPr lang="ru-RU" sz="2400" b="1" dirty="0">
                <a:latin typeface="Times New Roman" panose="02020603050405020304" pitchFamily="18" charset="0"/>
                <a:cs typeface="Times New Roman" panose="02020603050405020304" pitchFamily="18" charset="0"/>
              </a:rPr>
              <a:t>Как защитить детей от клещей: </a:t>
            </a:r>
            <a:r>
              <a:rPr lang="ru-RU" sz="2400" dirty="0">
                <a:latin typeface="Times New Roman" panose="02020603050405020304" pitchFamily="18" charset="0"/>
                <a:cs typeface="Times New Roman" panose="02020603050405020304" pitchFamily="18" charset="0"/>
              </a:rPr>
              <a:t>следует одевать на ребенка светлую одежду, полностью закрывающую тело, головной убор под который можно спрятать волосы. Рукава верхней одежды предпочтительнее с плотно прилегающими манжетами. Брюки рекомендуется заправлять в носки, одевать на ребенка высокую обувь. Регулярно осматривать одежду и кожные покровы ребенка.  </a:t>
            </a:r>
          </a:p>
        </p:txBody>
      </p:sp>
      <p:pic>
        <p:nvPicPr>
          <p:cNvPr id="3" name="Рисунок 2"/>
          <p:cNvPicPr>
            <a:picLocks noChangeAspect="1"/>
          </p:cNvPicPr>
          <p:nvPr/>
        </p:nvPicPr>
        <p:blipFill>
          <a:blip r:embed="rId2"/>
          <a:stretch>
            <a:fillRect/>
          </a:stretch>
        </p:blipFill>
        <p:spPr>
          <a:xfrm>
            <a:off x="645979" y="640848"/>
            <a:ext cx="4021860" cy="5355505"/>
          </a:xfrm>
          <a:prstGeom prst="rect">
            <a:avLst/>
          </a:prstGeom>
        </p:spPr>
      </p:pic>
    </p:spTree>
    <p:extLst>
      <p:ext uri="{BB962C8B-B14F-4D97-AF65-F5344CB8AC3E}">
        <p14:creationId xmlns:p14="http://schemas.microsoft.com/office/powerpoint/2010/main" val="23475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933" y="3811012"/>
            <a:ext cx="11372289" cy="3046988"/>
          </a:xfrm>
          <a:prstGeom prst="rect">
            <a:avLst/>
          </a:prstGeom>
          <a:noFill/>
        </p:spPr>
        <p:txBody>
          <a:bodyPr wrap="square" rtlCol="0">
            <a:spAutoFit/>
          </a:bodyPr>
          <a:lstStyle/>
          <a:p>
            <a:pPr algn="just"/>
            <a:r>
              <a:rPr lang="ru-RU" sz="2400" b="1" dirty="0">
                <a:solidFill>
                  <a:srgbClr val="C00000"/>
                </a:solidFill>
                <a:latin typeface="Times New Roman" panose="02020603050405020304" pitchFamily="18" charset="0"/>
                <a:cs typeface="Times New Roman" panose="02020603050405020304" pitchFamily="18" charset="0"/>
              </a:rPr>
              <a:t>Укусы насекомых </a:t>
            </a:r>
            <a:r>
              <a:rPr lang="ru-RU" sz="2400" dirty="0">
                <a:latin typeface="Times New Roman" panose="02020603050405020304" pitchFamily="18" charset="0"/>
                <a:cs typeface="Times New Roman" panose="02020603050405020304" pitchFamily="18" charset="0"/>
              </a:rPr>
              <a:t>распознать легко, обычно появляется покраснение участка тела, небольшая ранка, припухлость. Следите, чтобы ребенок не расчесывал место укуса, во избежание занесения инфекции. Чтобы избавить детей от зуда можно протирать место укуса раствором питьевой соды.</a:t>
            </a:r>
          </a:p>
          <a:p>
            <a:pPr algn="just"/>
            <a:r>
              <a:rPr lang="ru-RU" sz="2400" dirty="0">
                <a:latin typeface="Times New Roman" panose="02020603050405020304" pitchFamily="18" charset="0"/>
                <a:cs typeface="Times New Roman" panose="02020603050405020304" pitchFamily="18" charset="0"/>
              </a:rPr>
              <a:t>Укусы ос, пчел кроме боли могут вызывать сильную аллергическую реакцию. Рекомендуется дать малышу антигистаминное средство и обратиться к врачу.</a:t>
            </a:r>
          </a:p>
          <a:p>
            <a:pPr algn="just"/>
            <a:r>
              <a:rPr lang="ru-RU" sz="2400" dirty="0">
                <a:latin typeface="Times New Roman" panose="02020603050405020304" pitchFamily="18" charset="0"/>
                <a:cs typeface="Times New Roman" panose="02020603050405020304" pitchFamily="18" charset="0"/>
              </a:rPr>
              <a:t>Справиться с насекомыми в помещении помогают </a:t>
            </a:r>
            <a:r>
              <a:rPr lang="ru-RU" sz="2400" dirty="0" err="1">
                <a:latin typeface="Times New Roman" panose="02020603050405020304" pitchFamily="18" charset="0"/>
                <a:cs typeface="Times New Roman" panose="02020603050405020304" pitchFamily="18" charset="0"/>
              </a:rPr>
              <a:t>электрофумигаторы</a:t>
            </a:r>
            <a:r>
              <a:rPr lang="ru-RU" sz="2400" dirty="0">
                <a:latin typeface="Times New Roman" panose="02020603050405020304" pitchFamily="18" charset="0"/>
                <a:cs typeface="Times New Roman" panose="02020603050405020304" pitchFamily="18" charset="0"/>
              </a:rPr>
              <a:t>. А во время прогулки выручат </a:t>
            </a:r>
            <a:r>
              <a:rPr lang="ru-RU" sz="2400" dirty="0" err="1">
                <a:latin typeface="Times New Roman" panose="02020603050405020304" pitchFamily="18" charset="0"/>
                <a:cs typeface="Times New Roman" panose="02020603050405020304" pitchFamily="18" charset="0"/>
              </a:rPr>
              <a:t>реппеленты</a:t>
            </a:r>
            <a:r>
              <a:rPr lang="ru-RU" sz="2400" dirty="0">
                <a:latin typeface="Times New Roman" panose="02020603050405020304" pitchFamily="18" charset="0"/>
                <a:cs typeface="Times New Roman" panose="02020603050405020304" pitchFamily="18" charset="0"/>
              </a:rPr>
              <a:t>, отпугивающие насекомых.</a:t>
            </a:r>
          </a:p>
        </p:txBody>
      </p:sp>
      <p:pic>
        <p:nvPicPr>
          <p:cNvPr id="3" name="Рисунок 2"/>
          <p:cNvPicPr>
            <a:picLocks noChangeAspect="1"/>
          </p:cNvPicPr>
          <p:nvPr/>
        </p:nvPicPr>
        <p:blipFill rotWithShape="1">
          <a:blip r:embed="rId3"/>
          <a:srcRect l="19899" t="38440" r="16326" b="9327"/>
          <a:stretch/>
        </p:blipFill>
        <p:spPr>
          <a:xfrm>
            <a:off x="866775" y="276225"/>
            <a:ext cx="3204893" cy="3589480"/>
          </a:xfrm>
          <a:prstGeom prst="rect">
            <a:avLst/>
          </a:prstGeom>
        </p:spPr>
      </p:pic>
      <p:pic>
        <p:nvPicPr>
          <p:cNvPr id="4" name="Рисунок 3"/>
          <p:cNvPicPr>
            <a:picLocks noChangeAspect="1"/>
          </p:cNvPicPr>
          <p:nvPr/>
        </p:nvPicPr>
        <p:blipFill>
          <a:blip r:embed="rId4"/>
          <a:stretch>
            <a:fillRect/>
          </a:stretch>
        </p:blipFill>
        <p:spPr>
          <a:xfrm>
            <a:off x="4951742" y="276225"/>
            <a:ext cx="5210176" cy="3595022"/>
          </a:xfrm>
          <a:prstGeom prst="rect">
            <a:avLst/>
          </a:prstGeom>
        </p:spPr>
      </p:pic>
    </p:spTree>
    <p:extLst>
      <p:ext uri="{BB962C8B-B14F-4D97-AF65-F5344CB8AC3E}">
        <p14:creationId xmlns:p14="http://schemas.microsoft.com/office/powerpoint/2010/main" val="51706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6028" y="3982389"/>
            <a:ext cx="11421374" cy="2677656"/>
          </a:xfrm>
          <a:prstGeom prst="rect">
            <a:avLst/>
          </a:prstGeom>
          <a:noFill/>
        </p:spPr>
        <p:txBody>
          <a:bodyPr wrap="square" rtlCol="0">
            <a:spAutoFit/>
          </a:bodyPr>
          <a:lstStyle/>
          <a:p>
            <a:pPr algn="just"/>
            <a:r>
              <a:rPr lang="ru-RU" sz="2400" b="1" dirty="0">
                <a:solidFill>
                  <a:srgbClr val="C00000"/>
                </a:solidFill>
                <a:latin typeface="Times New Roman" panose="02020603050405020304" pitchFamily="18" charset="0"/>
                <a:cs typeface="Times New Roman" panose="02020603050405020304" pitchFamily="18" charset="0"/>
              </a:rPr>
              <a:t>Раны и ссадины </a:t>
            </a:r>
            <a:r>
              <a:rPr lang="ru-RU" sz="2400" dirty="0">
                <a:latin typeface="Times New Roman" panose="02020603050405020304" pitchFamily="18" charset="0"/>
                <a:cs typeface="Times New Roman" panose="02020603050405020304" pitchFamily="18" charset="0"/>
              </a:rPr>
              <a:t>сопровождают нас практически всю жизнь. Важно не оставлять без внимания травмы, полученные детьми, особенно в летнее время, когда повышается риск присоединения осложнений в виде инфекции и воспаления.</a:t>
            </a:r>
          </a:p>
          <a:p>
            <a:pPr algn="just"/>
            <a:r>
              <a:rPr lang="ru-RU" sz="2400" dirty="0">
                <a:latin typeface="Times New Roman" panose="02020603050405020304" pitchFamily="18" charset="0"/>
                <a:cs typeface="Times New Roman" panose="02020603050405020304" pitchFamily="18" charset="0"/>
              </a:rPr>
              <a:t>Рекомендуется рану промыть</a:t>
            </a:r>
            <a:r>
              <a:rPr lang="ru-RU" sz="2400" dirty="0">
                <a:solidFill>
                  <a:srgbClr val="C00000"/>
                </a:solidFill>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чистой</a:t>
            </a:r>
            <a:r>
              <a:rPr lang="ru-RU" sz="2400" dirty="0">
                <a:solidFill>
                  <a:srgbClr val="C00000"/>
                </a:solidFill>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водой, обработать антисептиком (например, перекись водорода), нанести лекарство на рану. Если рана обширная, то следует прикрыть асептическими салфетками и сделать бинтовую повязку. В случае обильного кровотечения наложите давящую повязку и обратитесь к врачу.</a:t>
            </a:r>
          </a:p>
        </p:txBody>
      </p:sp>
      <p:pic>
        <p:nvPicPr>
          <p:cNvPr id="3" name="Рисунок 2"/>
          <p:cNvPicPr>
            <a:picLocks noChangeAspect="1"/>
          </p:cNvPicPr>
          <p:nvPr/>
        </p:nvPicPr>
        <p:blipFill>
          <a:blip r:embed="rId2"/>
          <a:stretch>
            <a:fillRect/>
          </a:stretch>
        </p:blipFill>
        <p:spPr>
          <a:xfrm>
            <a:off x="6800618" y="585092"/>
            <a:ext cx="3865034" cy="3092027"/>
          </a:xfrm>
          <a:prstGeom prst="rect">
            <a:avLst/>
          </a:prstGeom>
        </p:spPr>
      </p:pic>
      <p:pic>
        <p:nvPicPr>
          <p:cNvPr id="6" name="Рисунок 5"/>
          <p:cNvPicPr>
            <a:picLocks noChangeAspect="1"/>
          </p:cNvPicPr>
          <p:nvPr/>
        </p:nvPicPr>
        <p:blipFill>
          <a:blip r:embed="rId3"/>
          <a:stretch>
            <a:fillRect/>
          </a:stretch>
        </p:blipFill>
        <p:spPr>
          <a:xfrm>
            <a:off x="1003615" y="561974"/>
            <a:ext cx="5213100" cy="3115145"/>
          </a:xfrm>
          <a:prstGeom prst="rect">
            <a:avLst/>
          </a:prstGeom>
        </p:spPr>
      </p:pic>
    </p:spTree>
    <p:extLst>
      <p:ext uri="{BB962C8B-B14F-4D97-AF65-F5344CB8AC3E}">
        <p14:creationId xmlns:p14="http://schemas.microsoft.com/office/powerpoint/2010/main" val="2371587402"/>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235</TotalTime>
  <Words>1064</Words>
  <Application>Microsoft Office PowerPoint</Application>
  <PresentationFormat>Широкоэкранный</PresentationFormat>
  <Paragraphs>40</Paragraphs>
  <Slides>10</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Alex</cp:lastModifiedBy>
  <cp:revision>26</cp:revision>
  <dcterms:created xsi:type="dcterms:W3CDTF">2021-05-09T19:05:36Z</dcterms:created>
  <dcterms:modified xsi:type="dcterms:W3CDTF">2025-05-20T15:22:21Z</dcterms:modified>
</cp:coreProperties>
</file>