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1" r:id="rId6"/>
    <p:sldId id="264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0A"/>
    <a:srgbClr val="CC6600"/>
    <a:srgbClr val="FF3300"/>
    <a:srgbClr val="0099FF"/>
    <a:srgbClr val="993300"/>
    <a:srgbClr val="339966"/>
    <a:srgbClr val="00CC66"/>
    <a:srgbClr val="CCCC00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09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8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5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5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2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2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2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3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3D4F-08CE-4889-95E7-A4008019F21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1016-3BD5-442E-B0C3-8D3EC0CF2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slide" Target="slide2.xml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/>
              <a:t>Муниципальное дошкольное образовательное</a:t>
            </a:r>
          </a:p>
          <a:p>
            <a:pPr marL="0" indent="0" algn="ctr">
              <a:buNone/>
            </a:pPr>
            <a:r>
              <a:rPr lang="ru-RU" sz="3000" dirty="0" smtClean="0"/>
              <a:t>Учреждение «Детский сад № 16 «Тополек»</a:t>
            </a:r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000" b="1" dirty="0" smtClean="0"/>
              <a:t>Интеллектуальная игра</a:t>
            </a:r>
          </a:p>
          <a:p>
            <a:pPr marL="0" indent="0" algn="ctr">
              <a:buNone/>
            </a:pPr>
            <a:r>
              <a:rPr lang="ru-RU" sz="4000" b="1" dirty="0" smtClean="0"/>
              <a:t>«Умники и умницы»</a:t>
            </a:r>
            <a:endParaRPr lang="en-US" sz="4000" b="1" dirty="0"/>
          </a:p>
          <a:p>
            <a:pPr marL="0" indent="0" algn="r">
              <a:buNone/>
            </a:pPr>
            <a:endParaRPr lang="ru-RU" sz="2400" smtClean="0"/>
          </a:p>
          <a:p>
            <a:pPr marL="0" indent="0" algn="r">
              <a:buNone/>
            </a:pPr>
            <a:r>
              <a:rPr lang="ru-RU" sz="2400" smtClean="0"/>
              <a:t>Разработали</a:t>
            </a:r>
            <a:r>
              <a:rPr lang="ru-RU" sz="2400" dirty="0" smtClean="0"/>
              <a:t>:</a:t>
            </a:r>
          </a:p>
          <a:p>
            <a:pPr marL="0" indent="0" algn="r">
              <a:buNone/>
            </a:pPr>
            <a:r>
              <a:rPr lang="ru-RU" sz="2400" dirty="0" err="1" smtClean="0"/>
              <a:t>Черепухина</a:t>
            </a:r>
            <a:r>
              <a:rPr lang="ru-RU" sz="2400" dirty="0" smtClean="0"/>
              <a:t> Н.Н.</a:t>
            </a:r>
          </a:p>
          <a:p>
            <a:pPr marL="0" indent="0" algn="r">
              <a:buNone/>
            </a:pPr>
            <a:r>
              <a:rPr lang="ru-RU" sz="2400" dirty="0" smtClean="0"/>
              <a:t>Воспитатель</a:t>
            </a:r>
          </a:p>
          <a:p>
            <a:pPr marL="0" indent="0" algn="r">
              <a:buNone/>
            </a:pPr>
            <a:r>
              <a:rPr lang="ru-RU" sz="2400" dirty="0" err="1" smtClean="0"/>
              <a:t>Азизян</a:t>
            </a:r>
            <a:r>
              <a:rPr lang="ru-RU" sz="2400" dirty="0" smtClean="0"/>
              <a:t> А.Ю.</a:t>
            </a:r>
          </a:p>
          <a:p>
            <a:pPr marL="0" indent="0" algn="r">
              <a:buNone/>
            </a:pPr>
            <a:r>
              <a:rPr lang="ru-RU" sz="2400" dirty="0" smtClean="0"/>
              <a:t>Воспитатель</a:t>
            </a:r>
          </a:p>
          <a:p>
            <a:pPr marL="0" indent="0" algn="ctr">
              <a:buNone/>
            </a:pPr>
            <a:r>
              <a:rPr lang="ru-RU" sz="2400" dirty="0" smtClean="0"/>
              <a:t>Боровск 2023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38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10" y="2043371"/>
            <a:ext cx="2730158" cy="277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666861" y="692695"/>
            <a:ext cx="504056" cy="135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5373216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174088" y="719960"/>
            <a:ext cx="2808312" cy="648072"/>
          </a:xfrm>
          <a:prstGeom prst="round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Блиц-опрос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rId5" action="ppaction://hlinksldjump"/>
          </p:cNvPr>
          <p:cNvSpPr/>
          <p:nvPr/>
        </p:nvSpPr>
        <p:spPr>
          <a:xfrm>
            <a:off x="5174088" y="1713188"/>
            <a:ext cx="2808312" cy="648072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Что можно купить за деньги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6" name="Скругленный прямоугольник 35">
            <a:hlinkClick r:id="rId6" action="ppaction://hlinksldjump"/>
          </p:cNvPr>
          <p:cNvSpPr/>
          <p:nvPr/>
        </p:nvSpPr>
        <p:spPr>
          <a:xfrm>
            <a:off x="5174088" y="2752771"/>
            <a:ext cx="2808312" cy="648072"/>
          </a:xfrm>
          <a:prstGeom prst="roundRect">
            <a:avLst/>
          </a:prstGeom>
          <a:solidFill>
            <a:srgbClr val="EC70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Хочу - надо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>
            <a:hlinkClick r:id="rId7" action="ppaction://hlinksldjump"/>
          </p:cNvPr>
          <p:cNvSpPr/>
          <p:nvPr/>
        </p:nvSpPr>
        <p:spPr>
          <a:xfrm>
            <a:off x="5174088" y="3858225"/>
            <a:ext cx="280831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4-ый лишний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8" action="ppaction://hlinksldjump"/>
          </p:cNvPr>
          <p:cNvSpPr/>
          <p:nvPr/>
        </p:nvSpPr>
        <p:spPr>
          <a:xfrm>
            <a:off x="5174088" y="5049180"/>
            <a:ext cx="280831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Магазин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174088" y="1731533"/>
            <a:ext cx="280831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2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74088" y="746139"/>
            <a:ext cx="280831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69682" y="5049180"/>
            <a:ext cx="280831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5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90658" y="3861048"/>
            <a:ext cx="280831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0658" y="2780928"/>
            <a:ext cx="280831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3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6296" y="6165304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hlinkClick r:id="rId8" action="ppaction://hlinksldjump"/>
              </a:rPr>
              <a:t>Далее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БЛИЦ-ОПРОС</a:t>
            </a:r>
          </a:p>
          <a:p>
            <a:pPr marL="0" indent="0" algn="ctr">
              <a:buNone/>
            </a:pPr>
            <a:endParaRPr lang="ru-RU" sz="4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7568"/>
            <a:ext cx="1993404" cy="1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0918"/>
            <a:ext cx="2047677" cy="2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82379"/>
            <a:ext cx="2057649" cy="205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1989956" cy="19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46" y="4221088"/>
            <a:ext cx="2316114" cy="18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hlinkClick r:id="rId7" action="ppaction://hlinksldjump"/>
          </p:cNvPr>
          <p:cNvSpPr/>
          <p:nvPr/>
        </p:nvSpPr>
        <p:spPr>
          <a:xfrm>
            <a:off x="6948264" y="6139036"/>
            <a:ext cx="1512168" cy="530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Далее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2" y="188640"/>
            <a:ext cx="21347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55" y="592194"/>
            <a:ext cx="2100065" cy="167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4" y="2265840"/>
            <a:ext cx="2100064" cy="21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01" y="426057"/>
            <a:ext cx="2049432" cy="167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55" y="2492896"/>
            <a:ext cx="2100064" cy="21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21" y="4928903"/>
            <a:ext cx="1689621" cy="166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0" y="4799423"/>
            <a:ext cx="1809407" cy="18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69" y="2824798"/>
            <a:ext cx="1662497" cy="17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21" y="4799423"/>
            <a:ext cx="1243060" cy="12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>
            <a:hlinkClick r:id="rId11" action="ppaction://hlinksldjump"/>
          </p:cNvPr>
          <p:cNvSpPr/>
          <p:nvPr/>
        </p:nvSpPr>
        <p:spPr>
          <a:xfrm>
            <a:off x="6599249" y="6168852"/>
            <a:ext cx="2039100" cy="45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hlinkClick r:id="rId11" action="ppaction://hlinksldjump"/>
              </a:rPr>
              <a:t>Далее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52" y="386233"/>
            <a:ext cx="1141971" cy="171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0" y="298386"/>
            <a:ext cx="2463155" cy="13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83" y="236125"/>
            <a:ext cx="1731645" cy="17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16" y="2511517"/>
            <a:ext cx="1453737" cy="156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" y="1884584"/>
            <a:ext cx="3352974" cy="25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8" y="4546363"/>
            <a:ext cx="1765175" cy="173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52" y="4810950"/>
            <a:ext cx="1463824" cy="14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>
            <a:hlinkClick r:id="rId9" action="ppaction://hlinksldjump"/>
          </p:cNvPr>
          <p:cNvSpPr/>
          <p:nvPr/>
        </p:nvSpPr>
        <p:spPr>
          <a:xfrm>
            <a:off x="6876256" y="6188968"/>
            <a:ext cx="1512168" cy="48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Далее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06" y="3178544"/>
            <a:ext cx="1546600" cy="1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4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23592" cy="15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0" y="5085184"/>
            <a:ext cx="3150096" cy="139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3429000"/>
            <a:ext cx="3150096" cy="151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1847678"/>
            <a:ext cx="3120008" cy="14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85" y="5073673"/>
            <a:ext cx="1414314" cy="14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44" y="1847677"/>
            <a:ext cx="1416993" cy="14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12" y="3388518"/>
            <a:ext cx="1551825" cy="15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1305122" cy="130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>
            <a:hlinkClick r:id="rId10" action="ppaction://hlinksldjump"/>
          </p:cNvPr>
          <p:cNvSpPr/>
          <p:nvPr/>
        </p:nvSpPr>
        <p:spPr>
          <a:xfrm>
            <a:off x="7380312" y="5926968"/>
            <a:ext cx="144016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Далее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44090"/>
            <a:ext cx="3309836" cy="31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" y="460160"/>
            <a:ext cx="1189856" cy="125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30" y="4221088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00" y="82292"/>
            <a:ext cx="1630348" cy="163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0" y="2452112"/>
            <a:ext cx="1773416" cy="156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611051" cy="173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7" y="4611345"/>
            <a:ext cx="1431130" cy="202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56" y="408489"/>
            <a:ext cx="1196144" cy="136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5" y="1712640"/>
            <a:ext cx="1322065" cy="20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05" y="162265"/>
            <a:ext cx="1713163" cy="137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>
            <a:hlinkClick r:id="rId12" action="ppaction://hlinksldjump"/>
          </p:cNvPr>
          <p:cNvSpPr/>
          <p:nvPr/>
        </p:nvSpPr>
        <p:spPr>
          <a:xfrm>
            <a:off x="6879992" y="6062810"/>
            <a:ext cx="1725281" cy="574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Далее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95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48</cp:revision>
  <dcterms:created xsi:type="dcterms:W3CDTF">2023-11-17T13:53:36Z</dcterms:created>
  <dcterms:modified xsi:type="dcterms:W3CDTF">2023-11-22T05:07:23Z</dcterms:modified>
</cp:coreProperties>
</file>