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6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1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6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9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5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A7E9-7C8D-49F7-B0C9-C51608D425FD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7282-C547-41BF-9B07-0205B87AE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8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900100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3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86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5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UserNK</dc:creator>
  <cp:lastModifiedBy>UserNC</cp:lastModifiedBy>
  <cp:revision>5</cp:revision>
  <dcterms:created xsi:type="dcterms:W3CDTF">2018-10-09T10:44:27Z</dcterms:created>
  <dcterms:modified xsi:type="dcterms:W3CDTF">2018-10-12T12:00:13Z</dcterms:modified>
</cp:coreProperties>
</file>