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83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8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0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1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D6FC-478A-4964-B68A-5CB998212E7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D5E-2748-4B8E-B82B-9C5DF22E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" y="8488"/>
            <a:ext cx="9144000" cy="65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9144000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7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UserNK</dc:creator>
  <cp:lastModifiedBy>UserNC</cp:lastModifiedBy>
  <cp:revision>10</cp:revision>
  <dcterms:created xsi:type="dcterms:W3CDTF">2019-01-27T09:20:09Z</dcterms:created>
  <dcterms:modified xsi:type="dcterms:W3CDTF">2019-03-05T14:59:03Z</dcterms:modified>
</cp:coreProperties>
</file>