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0" r:id="rId4"/>
    <p:sldId id="271" r:id="rId5"/>
    <p:sldId id="273" r:id="rId6"/>
    <p:sldId id="260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МАСТЕР-КЛАСС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Развитие познавательной активности через познавательно-исследовательскую деятельность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».</a:t>
            </a:r>
            <a:endParaRPr lang="ru-RU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0520" y="121856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ЦЕЛЬ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  <a:r>
              <a:rPr lang="ru-RU" sz="2400" dirty="0"/>
              <a:t> </a:t>
            </a:r>
            <a:r>
              <a:rPr lang="ru-RU" sz="2400" b="1" dirty="0"/>
              <a:t>П</a:t>
            </a:r>
            <a:r>
              <a:rPr lang="ru-RU" sz="2400" b="1" dirty="0" smtClean="0"/>
              <a:t>редставить </a:t>
            </a:r>
            <a:r>
              <a:rPr lang="ru-RU" sz="2400" b="1" dirty="0"/>
              <a:t>опыт работы с детьми дошкольного возраста по развитию познавательной активности через познавательно – исследовательскую деятельность.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249289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ЗАДАЧИ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  <a:endParaRPr lang="ru-RU" sz="2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996951"/>
            <a:ext cx="6030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- Повышать уровень профессиональной компетенции участников мастер - класса по развитию познавательной деятельности дошкольников через познавательно – исследовательскую деятельность;</a:t>
            </a:r>
          </a:p>
          <a:p>
            <a:r>
              <a:rPr lang="ru-RU" b="1" dirty="0"/>
              <a:t>- Представить участникам мастер - класса экспериментирование, как одну из форм проведения познавательно – исследовательской деятельности с детьми дошкольного возраста;</a:t>
            </a:r>
          </a:p>
          <a:p>
            <a:r>
              <a:rPr lang="ru-RU" b="1" dirty="0"/>
              <a:t>- Сформировать у участников мастер- класса мотивацию к использованию в </a:t>
            </a:r>
            <a:r>
              <a:rPr lang="ru-RU" b="1" dirty="0" err="1"/>
              <a:t>воспитательно</a:t>
            </a:r>
            <a:r>
              <a:rPr lang="ru-RU" b="1" dirty="0"/>
              <a:t>- образовательном процессе опытно- экспериментальную </a:t>
            </a:r>
            <a:r>
              <a:rPr lang="ru-RU" b="1" dirty="0" smtClean="0"/>
              <a:t>деятельность.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66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45638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439269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2304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Николай Николаевич</a:t>
            </a:r>
          </a:p>
          <a:p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Поддьков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63542" y="620688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НиколайЕвгеньевич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Вераксы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7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69674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 кита познавательной потребности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2664296" cy="1728192"/>
          </a:xfrm>
          <a:prstGeom prst="rect">
            <a:avLst/>
          </a:prstGeom>
          <a:solidFill>
            <a:srgbClr val="B7FFB7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Активность познавательной потребности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204864"/>
            <a:ext cx="2664296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Стремление к самому процессу познания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204864"/>
            <a:ext cx="2664296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Удовольствие от умственного напряжения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 стрелкой 6"/>
          <p:cNvCxnSpPr>
            <a:endCxn id="3" idx="0"/>
          </p:cNvCxnSpPr>
          <p:nvPr/>
        </p:nvCxnSpPr>
        <p:spPr>
          <a:xfrm flipH="1">
            <a:off x="1655676" y="1556792"/>
            <a:ext cx="1548172" cy="64807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535996" y="1556792"/>
            <a:ext cx="0" cy="64807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24128" y="1556792"/>
            <a:ext cx="1764196" cy="64807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hoppediz.ru/wp-content/uploads/2015/10/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4" y="4005064"/>
            <a:ext cx="2673144" cy="17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rumedic.ru/galery/2014/11/orig_2cea7da0ea0446451fcf74157d65303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8"/>
          <a:stretch/>
        </p:blipFill>
        <p:spPr bwMode="auto">
          <a:xfrm>
            <a:off x="3266678" y="4005064"/>
            <a:ext cx="260269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etwalls.ru/download.php?file=201305/640x480/setwalls.ru-543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2"/>
          <a:stretch/>
        </p:blipFill>
        <p:spPr bwMode="auto">
          <a:xfrm>
            <a:off x="6156177" y="4005064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hdoboi.org/pic/201411/2880x1800/hdoboi.org-759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184"/>
          <a:stretch/>
        </p:blipFill>
        <p:spPr bwMode="auto">
          <a:xfrm>
            <a:off x="354664" y="5733256"/>
            <a:ext cx="2673144" cy="5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91680" y="1704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Любознательность и познавательная мотивация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25252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ДЕТСКОГО ЭКСПЕРИМЕНТА </a:t>
            </a:r>
            <a:endParaRPr lang="ru-RU" sz="3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постановка проблемы, которую необходимо разрешить;</a:t>
            </a:r>
          </a:p>
          <a:p>
            <a:r>
              <a:rPr lang="ru-RU" dirty="0" smtClean="0"/>
              <a:t> целеполагание (что нужно сделать для решения проблемы);</a:t>
            </a:r>
          </a:p>
          <a:p>
            <a:r>
              <a:rPr lang="ru-RU" dirty="0" smtClean="0"/>
              <a:t> </a:t>
            </a:r>
            <a:r>
              <a:rPr lang="ru-RU" dirty="0"/>
              <a:t>выдвижение гипотез (поиск возможных путей решения);</a:t>
            </a:r>
          </a:p>
          <a:p>
            <a:r>
              <a:rPr lang="ru-RU" dirty="0" smtClean="0"/>
              <a:t> </a:t>
            </a:r>
            <a:r>
              <a:rPr lang="ru-RU" dirty="0"/>
              <a:t>проверка гипотез (сбор данных, реализация в действиях);</a:t>
            </a:r>
          </a:p>
          <a:p>
            <a:r>
              <a:rPr lang="ru-RU" dirty="0" smtClean="0"/>
              <a:t> </a:t>
            </a:r>
            <a:r>
              <a:rPr lang="ru-RU" dirty="0"/>
              <a:t>анализ полученного результата (подтвердилось - не подтвердилось);</a:t>
            </a:r>
          </a:p>
          <a:p>
            <a:r>
              <a:rPr lang="ru-RU" dirty="0" smtClean="0"/>
              <a:t> </a:t>
            </a:r>
            <a:r>
              <a:rPr lang="ru-RU" dirty="0"/>
              <a:t>формулирование выводов.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17473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671" y="105273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Александр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Ильич</a:t>
            </a:r>
          </a:p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савенков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40558"/>
            <a:ext cx="8578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Ребенок не готовится жить, он уже живет, но, говоря о детстве, мы обычно забываем, что детство это не подготовка к жизни, а полноценный жизненный этап, наполненный собственными, радостями и горестями, достижениями, открытиями, сложностями и поражениями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».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50898"/>
            <a:ext cx="3319636" cy="2662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215</TotalTime>
  <Words>152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ДЕТСКОГО ЭКСПЕРИМЕНТА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«Экспериментирование как средство познавательного развития детей старшего дошкольного возраста».</dc:title>
  <dc:creator>UserNC</dc:creator>
  <cp:lastModifiedBy>UserNK</cp:lastModifiedBy>
  <cp:revision>24</cp:revision>
  <dcterms:created xsi:type="dcterms:W3CDTF">2019-02-22T06:48:10Z</dcterms:created>
  <dcterms:modified xsi:type="dcterms:W3CDTF">2019-03-24T12:55:43Z</dcterms:modified>
</cp:coreProperties>
</file>