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83" r:id="rId3"/>
    <p:sldId id="285" r:id="rId4"/>
    <p:sldId id="287" r:id="rId5"/>
    <p:sldId id="288" r:id="rId6"/>
    <p:sldId id="289" r:id="rId7"/>
    <p:sldId id="290" r:id="rId8"/>
    <p:sldId id="291" r:id="rId9"/>
    <p:sldId id="28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59" y="332656"/>
            <a:ext cx="7704857" cy="32403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«Использование мультстудии </a:t>
            </a:r>
            <a:br>
              <a:rPr lang="ru-RU" sz="3600" dirty="0"/>
            </a:br>
            <a:r>
              <a:rPr lang="ru-RU" sz="3600" dirty="0"/>
              <a:t>в работе с детьми </a:t>
            </a:r>
            <a:r>
              <a:rPr lang="ru-RU" sz="3600" dirty="0" smtClean="0"/>
              <a:t>с ОВЗ </a:t>
            </a:r>
            <a:r>
              <a:rPr lang="ru-RU" sz="3600" dirty="0"/>
              <a:t>в условиях реализации </a:t>
            </a:r>
            <a:r>
              <a:rPr lang="ru-RU" sz="3600" dirty="0" smtClean="0"/>
              <a:t>  ФГОС </a:t>
            </a:r>
            <a:r>
              <a:rPr lang="ru-RU" sz="3600" dirty="0"/>
              <a:t>ДО</a:t>
            </a:r>
            <a:r>
              <a:rPr lang="ru-RU" sz="3600" dirty="0" smtClean="0"/>
              <a:t>»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4294717"/>
            <a:ext cx="4097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Подготовили:</a:t>
            </a:r>
          </a:p>
          <a:p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</a:rPr>
              <a:t>Ст.воспитатель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Белова Л.А.</a:t>
            </a: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Учитель-логопед Загрядская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Т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.В.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73794" y="0"/>
            <a:ext cx="6338565" cy="148478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детской мультипликации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D2D3E-CF63-4003-89E0-8C6C6CDB1DDB}"/>
              </a:ext>
            </a:extLst>
          </p:cNvPr>
          <p:cNvSpPr txBox="1"/>
          <p:nvPr/>
        </p:nvSpPr>
        <p:spPr>
          <a:xfrm>
            <a:off x="683568" y="1700808"/>
            <a:ext cx="78488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3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 особый вид современной креативной </a:t>
            </a:r>
            <a:r>
              <a:rPr lang="en-US" sz="36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индустрии</a:t>
            </a:r>
            <a:endParaRPr lang="ru-RU" sz="36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82" y="3117160"/>
            <a:ext cx="2760594" cy="356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7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260648"/>
            <a:ext cx="7272808" cy="122413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Мультифункциональность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D2D3E-CF63-4003-89E0-8C6C6CDB1DDB}"/>
              </a:ext>
            </a:extLst>
          </p:cNvPr>
          <p:cNvSpPr txBox="1"/>
          <p:nvPr/>
        </p:nvSpPr>
        <p:spPr>
          <a:xfrm>
            <a:off x="683569" y="1196752"/>
            <a:ext cx="77768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Способствует формированию качеств и компетенций, необходимых ребенку для будущей успешной адаптации к условиям современной экономики.</a:t>
            </a:r>
            <a:endParaRPr lang="ru-RU" sz="3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429000"/>
            <a:ext cx="4176464" cy="31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260648"/>
            <a:ext cx="7272808" cy="122413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D2D3E-CF63-4003-89E0-8C6C6CDB1DDB}"/>
              </a:ext>
            </a:extLst>
          </p:cNvPr>
          <p:cNvSpPr txBox="1"/>
          <p:nvPr/>
        </p:nvSpPr>
        <p:spPr>
          <a:xfrm>
            <a:off x="0" y="1268760"/>
            <a:ext cx="882047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Сохранение детской 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непосредственной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креативности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формирование на ее основе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истинных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 и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талантов</a:t>
            </a:r>
            <a:endParaRPr lang="ru-RU" sz="3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3789040"/>
            <a:ext cx="3744416" cy="2531601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8144" y="3727205"/>
            <a:ext cx="1872208" cy="258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65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260648"/>
            <a:ext cx="7272808" cy="122413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компетенции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D2D3E-CF63-4003-89E0-8C6C6CDB1DDB}"/>
              </a:ext>
            </a:extLst>
          </p:cNvPr>
          <p:cNvSpPr txBox="1"/>
          <p:nvPr/>
        </p:nvSpPr>
        <p:spPr>
          <a:xfrm>
            <a:off x="179512" y="1268760"/>
            <a:ext cx="88569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2000" indent="-571500" algn="just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критического мышления;</a:t>
            </a:r>
          </a:p>
          <a:p>
            <a:pPr marL="79200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эмоционального интеллекта;</a:t>
            </a:r>
          </a:p>
          <a:p>
            <a:pPr marL="79200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Командное взаимодействие.</a:t>
            </a:r>
            <a:endParaRPr lang="ru-RU" sz="3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3429000"/>
            <a:ext cx="4392488" cy="29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260648"/>
            <a:ext cx="7272808" cy="122413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Интегративность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D2D3E-CF63-4003-89E0-8C6C6CDB1DDB}"/>
              </a:ext>
            </a:extLst>
          </p:cNvPr>
          <p:cNvSpPr txBox="1"/>
          <p:nvPr/>
        </p:nvSpPr>
        <p:spPr>
          <a:xfrm>
            <a:off x="251520" y="980728"/>
            <a:ext cx="849694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200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интегративных компетенций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освоение различных видов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творческой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активности: художественного,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литературного, технического творчества, IT технологий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89040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260648"/>
            <a:ext cx="7992888" cy="122413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мультипликационной студии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D2D3E-CF63-4003-89E0-8C6C6CDB1DDB}"/>
              </a:ext>
            </a:extLst>
          </p:cNvPr>
          <p:cNvSpPr txBox="1"/>
          <p:nvPr/>
        </p:nvSpPr>
        <p:spPr>
          <a:xfrm>
            <a:off x="323528" y="1628800"/>
            <a:ext cx="518457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200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Мультстанок для анимации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(круглый манеж, полочка для крепления камеры, светильник, блок питания)</a:t>
            </a:r>
            <a:endParaRPr lang="ru-RU" sz="3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200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Вебкамера</a:t>
            </a:r>
          </a:p>
          <a:p>
            <a:pPr marL="79200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Ноутбук</a:t>
            </a:r>
          </a:p>
          <a:p>
            <a:pPr marL="792000" indent="-571500" algn="just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Микрофон</a:t>
            </a:r>
            <a:endParaRPr lang="ru-RU" sz="3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2000" indent="-571500" algn="just">
              <a:buFont typeface="Arial" panose="020B0604020202020204" pitchFamily="34" charset="0"/>
              <a:buChar char="•"/>
            </a:pPr>
            <a:endParaRPr lang="ru-RU" sz="36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44824"/>
            <a:ext cx="2869379" cy="472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260648"/>
            <a:ext cx="7992888" cy="1224136"/>
          </a:xfrm>
        </p:spPr>
        <p:txBody>
          <a:bodyPr>
            <a:noAutofit/>
          </a:bodyPr>
          <a:lstStyle/>
          <a:p>
            <a:pPr algn="ctr"/>
            <a:r>
              <a:rPr lang="ru-RU" sz="44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Вот идет коз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479701"/>
            <a:ext cx="7260299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4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1556792"/>
            <a:ext cx="583995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</a:t>
            </a:r>
          </a:p>
          <a:p>
            <a:pPr algn="ctr"/>
            <a:r>
              <a:rPr lang="ru-RU" sz="6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внимание!</a:t>
            </a:r>
            <a:endParaRPr lang="ru-RU" sz="6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664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582</TotalTime>
  <Words>135</Words>
  <Application>Microsoft Office PowerPoint</Application>
  <PresentationFormat>Экран (4:3)</PresentationFormat>
  <Paragraphs>24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Constantia</vt:lpstr>
      <vt:lpstr>Franklin Gothic Book</vt:lpstr>
      <vt:lpstr>Georgia</vt:lpstr>
      <vt:lpstr>Times New Roman</vt:lpstr>
      <vt:lpstr>Воздушный поток</vt:lpstr>
      <vt:lpstr> «Использование мультстудии  в работе с детьми с ОВЗ в условиях реализации   ФГОС ДО»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pk</dc:creator>
  <cp:lastModifiedBy>User</cp:lastModifiedBy>
  <cp:revision>36</cp:revision>
  <dcterms:created xsi:type="dcterms:W3CDTF">2021-03-12T07:59:53Z</dcterms:created>
  <dcterms:modified xsi:type="dcterms:W3CDTF">2021-05-20T13:22:13Z</dcterms:modified>
</cp:coreProperties>
</file>