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</a:t>
            </a:r>
            <a:endParaRPr lang="en-US" dirty="0" smtClean="0"/>
          </a:p>
          <a:p>
            <a:pPr algn="ctr"/>
            <a:r>
              <a:rPr lang="ru-RU" dirty="0" smtClean="0"/>
              <a:t>"</a:t>
            </a:r>
            <a:r>
              <a:rPr lang="ru-RU" dirty="0" smtClean="0"/>
              <a:t>Детский сад № 21 "Умка"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052117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 сюжетно- ролевой игры детей младшего дошкольного возраста в условиях реализации ФГОС ДО»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702" y="550794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 воспитатель :</a:t>
            </a:r>
            <a:r>
              <a:rPr lang="ru-RU" dirty="0" err="1" smtClean="0"/>
              <a:t>Сафоничева</a:t>
            </a:r>
            <a:r>
              <a:rPr lang="ru-RU" dirty="0" smtClean="0"/>
              <a:t> Т.Г.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29704" y="6093296"/>
            <a:ext cx="108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2796" y="836712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игры (конструктивные, дидактические, подвижные)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C:\Users\Татьяна\Desktop\педсовет январь\20201102_175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16832"/>
            <a:ext cx="2430470" cy="3240627"/>
          </a:xfrm>
          <a:prstGeom prst="rect">
            <a:avLst/>
          </a:prstGeom>
          <a:noFill/>
        </p:spPr>
      </p:pic>
      <p:pic>
        <p:nvPicPr>
          <p:cNvPr id="15363" name="Picture 3" descr="C:\Users\Татьяна\Desktop\фото дети\20200320_094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096344" cy="2322258"/>
          </a:xfrm>
          <a:prstGeom prst="rect">
            <a:avLst/>
          </a:prstGeom>
          <a:noFill/>
        </p:spPr>
      </p:pic>
      <p:pic>
        <p:nvPicPr>
          <p:cNvPr id="15364" name="Picture 4" descr="C:\Users\Татьяна\Desktop\проэкты и занятия\лучики день здоровья\20201210_082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9637" y="1340768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360293" y="692696"/>
            <a:ext cx="9864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изобразительная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деятельность;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игры-имитации;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мнимые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телефонные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разговоры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Татьяна\Desktop\проэкты и занятия\день защиты животных\20201005_092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68760"/>
            <a:ext cx="2538282" cy="3384376"/>
          </a:xfrm>
          <a:prstGeom prst="rect">
            <a:avLst/>
          </a:prstGeom>
          <a:noFill/>
        </p:spPr>
      </p:pic>
      <p:pic>
        <p:nvPicPr>
          <p:cNvPr id="17411" name="Picture 3" descr="C:\Users\Татьяна\Desktop\проэкты и занятия\синичкин день\20201111_160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84" y="2780928"/>
            <a:ext cx="2430270" cy="3240360"/>
          </a:xfrm>
          <a:prstGeom prst="rect">
            <a:avLst/>
          </a:prstGeom>
          <a:noFill/>
        </p:spPr>
      </p:pic>
      <p:pic>
        <p:nvPicPr>
          <p:cNvPr id="1026" name="Picture 2" descr="C:\Users\Татьяна\Desktop\проэкты и занятия\бережем природу\20210112_155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88840"/>
            <a:ext cx="264629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83568" y="1773971"/>
            <a:ext cx="82809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Приемы косвенного руководства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подбор игрушек с определенными свойствами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рассматривание предметов обихода и предметов ближайшего окружения, беседа о их назначении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наблюдение за действиями взрослых, пользующихся предметами обихода и предметами ближайшего окружения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разнообразные небольшие поручения ребенку (принеси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стул, повесь полотенце на крючок)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подключение малыша к посильному участию в трудовых действиях (уборка игрушек, вещей)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рассматривание предметных картинок, небольших сюжетов и иллюстраций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готовой игровой обстановки (подсказывающей ситуации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чашку кладут рядом)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изменение знакомой игровой ситуации (замена игрушек, добавление новых)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постановка педагогом проблемной ситуации.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99592" y="2408692"/>
            <a:ext cx="75963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повседневной жизни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приобретает практический опыт оперирования предметами и переносит этот опыт в самостоятельную игру. Игра в раннем возрасте носит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ознакомительный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 и представляет собой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предметно-игровую деятельность. К концу раннего возраста игра приобретает статус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отобразительной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в которой операции с предметами переходят в ранг действии, направленных на достижение с помощью данного предмета определённого эффекта.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627" y="908720"/>
            <a:ext cx="672074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517903"/>
            <a:ext cx="820891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Планируя работу по руководству сюжетно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ролевыми играми детей, педагогу необходимо предусматривать обогащение содержания игры, расширение игрового опыта детей. Большое внимание педагог должен уделять развитию творческих способностей детей, формированию положительных взаимоотношений.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Руководство сюжетно-ролевой игрой в дошкольном учреждении осуществляется в двух основных направлениях: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Косвенное руководство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(без вмешательства воспитателя в игру, направленное на обеспечение опыта детей). Сюда входят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наблюдения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Татьяна\Desktop\педсовет январь\20200821_10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036" y="2780928"/>
            <a:ext cx="2556284" cy="3408379"/>
          </a:xfrm>
          <a:prstGeom prst="rect">
            <a:avLst/>
          </a:prstGeom>
          <a:noFill/>
        </p:spPr>
      </p:pic>
      <p:pic>
        <p:nvPicPr>
          <p:cNvPr id="4101" name="Picture 5" descr="C:\Users\Татьяна\Desktop\педсовет январь\20200824_101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262575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980728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целевые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прогулки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экскурсии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Татьяна\Desktop\педсовет январь\20201210_104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4032448" cy="3024336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педсовет январь\20201210_104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3057804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2996" y="1124744"/>
            <a:ext cx="489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Calibri" pitchFamily="34" charset="0"/>
                <a:cs typeface="Times New Roman" pitchFamily="18" charset="0"/>
              </a:rPr>
              <a:t>Беседы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itchFamily="34" charset="0"/>
              </a:rPr>
              <a:t> 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чтение художественной литературы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052" name="Picture 4" descr="C:\Users\Татьяна\Desktop\педсовет январь\IMG-20200922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2592288" cy="3456384"/>
          </a:xfrm>
          <a:prstGeom prst="rect">
            <a:avLst/>
          </a:prstGeom>
          <a:noFill/>
        </p:spPr>
      </p:pic>
      <p:pic>
        <p:nvPicPr>
          <p:cNvPr id="2054" name="Picture 6" descr="C:\Users\Татьяна\Desktop\педсовет январь\20200918_172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2469010" cy="3292013"/>
          </a:xfrm>
          <a:prstGeom prst="rect">
            <a:avLst/>
          </a:prstGeom>
          <a:noFill/>
        </p:spPr>
      </p:pic>
      <p:pic>
        <p:nvPicPr>
          <p:cNvPr id="2055" name="Picture 7" descr="C:\Users\Татьяна\Desktop\педсовет январь\20200918_172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7281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9812" y="83671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просмотр кино, видеофильмов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3" name="Picture 1" descr="C:\Users\Татьяна\Desktop\педсовет январь\20201005_091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272" y="1412776"/>
            <a:ext cx="4032448" cy="3024336"/>
          </a:xfrm>
          <a:prstGeom prst="rect">
            <a:avLst/>
          </a:prstGeom>
          <a:noFill/>
        </p:spPr>
      </p:pic>
      <p:pic>
        <p:nvPicPr>
          <p:cNvPr id="3074" name="Picture 2" descr="C:\Users\Татьяна\Desktop\педсовет январь\20201116_09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72052" y="733927"/>
            <a:ext cx="3599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занятия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(особенно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речевые)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Татьяна\Desktop\проэкты и занятия\синичкин день\IMG-20201111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1700808"/>
            <a:ext cx="4032448" cy="3024336"/>
          </a:xfrm>
          <a:prstGeom prst="rect">
            <a:avLst/>
          </a:prstGeom>
          <a:noFill/>
        </p:spPr>
      </p:pic>
      <p:pic>
        <p:nvPicPr>
          <p:cNvPr id="11267" name="Picture 3" descr="C:\Users\Татьяна\Desktop\театр в умке\IMG-20201009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4032449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6115" y="971436"/>
            <a:ext cx="3006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иллюстраций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1" name="Picture 1" descr="C:\Users\Татьяна\Desktop\фото дети\фото к занятиям\космос\20200413_090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990" y="1556792"/>
            <a:ext cx="4032448" cy="3024336"/>
          </a:xfrm>
          <a:prstGeom prst="rect">
            <a:avLst/>
          </a:prstGeom>
          <a:noFill/>
        </p:spPr>
      </p:pic>
      <p:pic>
        <p:nvPicPr>
          <p:cNvPr id="10242" name="Picture 2" descr="C:\Users\Татьяна\Desktop\фото дети\фото к занятиям\космос\20200413_090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89275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ознакомление </a:t>
            </a:r>
            <a:r>
              <a:rPr kumimoji="0" lang="ru-RU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атрибутами, предметами-заменителями и способами их использования;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Татьяна\Desktop\педсовет январь\20200921_08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168552" cy="4224736"/>
          </a:xfrm>
          <a:prstGeom prst="rect">
            <a:avLst/>
          </a:prstGeom>
          <a:noFill/>
        </p:spPr>
      </p:pic>
      <p:pic>
        <p:nvPicPr>
          <p:cNvPr id="9219" name="Picture 3" descr="C:\Users\Татьяна\Desktop\фото дети\20200324_08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687179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игрового пространства (подбор, изготовление своими руками) 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Татьяна\Desktop\конкурсы\презентацыя по самоизоляции\20200427_124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3456385" cy="2592288"/>
          </a:xfrm>
          <a:prstGeom prst="rect">
            <a:avLst/>
          </a:prstGeom>
          <a:noFill/>
        </p:spPr>
      </p:pic>
      <p:pic>
        <p:nvPicPr>
          <p:cNvPr id="13315" name="Picture 3" descr="C:\Users\Татьяна\Desktop\конкурсы\презентацыя по самоизоляции\20200427_124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000600" cy="2250450"/>
          </a:xfrm>
          <a:prstGeom prst="rect">
            <a:avLst/>
          </a:prstGeom>
          <a:noFill/>
        </p:spPr>
      </p:pic>
      <p:pic>
        <p:nvPicPr>
          <p:cNvPr id="13316" name="Picture 4" descr="C:\Users\Татьяна\Desktop\театр в умке\20201007_070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12776"/>
            <a:ext cx="1800200" cy="2400267"/>
          </a:xfrm>
          <a:prstGeom prst="rect">
            <a:avLst/>
          </a:prstGeom>
          <a:noFill/>
        </p:spPr>
      </p:pic>
      <p:pic>
        <p:nvPicPr>
          <p:cNvPr id="13317" name="Picture 5" descr="C:\Users\Татьяна\Desktop\театр в умке\20201007_065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49080"/>
            <a:ext cx="172819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135</TotalTime>
  <Words>208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MirDetstva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</dc:creator>
  <dc:description>http://propowerpoint.ru - Бесплатные шаблоны для презентаций. Полезные советы и уроки  PowerPoint .</dc:description>
  <cp:lastModifiedBy>Ta</cp:lastModifiedBy>
  <cp:revision>18</cp:revision>
  <dcterms:created xsi:type="dcterms:W3CDTF">2021-01-11T14:47:23Z</dcterms:created>
  <dcterms:modified xsi:type="dcterms:W3CDTF">2021-01-20T18:22:22Z</dcterms:modified>
</cp:coreProperties>
</file>