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78" r:id="rId9"/>
    <p:sldId id="280" r:id="rId10"/>
    <p:sldId id="267" r:id="rId11"/>
    <p:sldId id="276" r:id="rId12"/>
    <p:sldId id="270" r:id="rId13"/>
    <p:sldId id="283" r:id="rId14"/>
    <p:sldId id="271" r:id="rId15"/>
    <p:sldId id="273" r:id="rId16"/>
    <p:sldId id="275" r:id="rId17"/>
    <p:sldId id="28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5E96-C8B8-4D3A-A0A5-8DB2B7DD8029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689C-B7DF-4165-B970-1CFACA89F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4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5E96-C8B8-4D3A-A0A5-8DB2B7DD8029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689C-B7DF-4165-B970-1CFACA89F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59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5E96-C8B8-4D3A-A0A5-8DB2B7DD8029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689C-B7DF-4165-B970-1CFACA89F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5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5E96-C8B8-4D3A-A0A5-8DB2B7DD8029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689C-B7DF-4165-B970-1CFACA89F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9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5E96-C8B8-4D3A-A0A5-8DB2B7DD8029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689C-B7DF-4165-B970-1CFACA89F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34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5E96-C8B8-4D3A-A0A5-8DB2B7DD8029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689C-B7DF-4165-B970-1CFACA89F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16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5E96-C8B8-4D3A-A0A5-8DB2B7DD8029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689C-B7DF-4165-B970-1CFACA89F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2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5E96-C8B8-4D3A-A0A5-8DB2B7DD8029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689C-B7DF-4165-B970-1CFACA89F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72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5E96-C8B8-4D3A-A0A5-8DB2B7DD8029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689C-B7DF-4165-B970-1CFACA89F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5E96-C8B8-4D3A-A0A5-8DB2B7DD8029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689C-B7DF-4165-B970-1CFACA89F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28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5E96-C8B8-4D3A-A0A5-8DB2B7DD8029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689C-B7DF-4165-B970-1CFACA89F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00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D5E96-C8B8-4D3A-A0A5-8DB2B7DD8029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A689C-B7DF-4165-B970-1CFACA89F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0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desktopbackground.org/p/2014/12/14/871137_tattoos-design-arts-sunny-skies-wallpapers_1024x640_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5687" y="723207"/>
            <a:ext cx="8157682" cy="3371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ПРОЕКТ      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волонтерского движения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привлечением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дошкольников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старшей группы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«Дорогою добра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 (срок реализации 1 год)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ds04.infourok.ru/uploads/ex/0dea/00199ce1-33cea9ef/hello_html_m55d75a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016" y="304107"/>
            <a:ext cx="2225040" cy="22098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93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desktopbackground.org/p/2014/12/14/871137_tattoos-design-arts-sunny-skies-wallpapers_1024x640_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6211" y="149629"/>
            <a:ext cx="10823171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5" b="2072"/>
          <a:stretch/>
        </p:blipFill>
        <p:spPr>
          <a:xfrm>
            <a:off x="1645920" y="1346661"/>
            <a:ext cx="10546080" cy="52785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2422" y="475167"/>
            <a:ext cx="4778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Акция «Птичья столовая»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45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desktopbackground.org/p/2014/12/14/871137_tattoos-design-arts-sunny-skies-wallpapers_1024x640_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6211" y="149629"/>
            <a:ext cx="10823171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0" y="149629"/>
            <a:ext cx="4270317" cy="5693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07" y="312398"/>
            <a:ext cx="3541222" cy="4721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06" y="1427671"/>
            <a:ext cx="3709901" cy="39568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95950" y="149629"/>
            <a:ext cx="3391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5B9BD5">
                    <a:lumMod val="75000"/>
                  </a:srgbClr>
                </a:solidFill>
              </a:rPr>
              <a:t>Акция</a:t>
            </a:r>
          </a:p>
          <a:p>
            <a:pPr lvl="0"/>
            <a:r>
              <a:rPr lang="ru-RU" sz="2800" b="1" dirty="0" smtClean="0">
                <a:solidFill>
                  <a:srgbClr val="5B9BD5">
                    <a:lumMod val="75000"/>
                  </a:srgbClr>
                </a:solidFill>
              </a:rPr>
              <a:t>«Птичья столовая</a:t>
            </a:r>
            <a:r>
              <a:rPr lang="ru-RU" sz="2800" b="1" dirty="0">
                <a:solidFill>
                  <a:srgbClr val="5B9BD5">
                    <a:lumMod val="75000"/>
                  </a:srgb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84465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desktopbackground.org/p/2014/12/14/871137_tattoos-design-arts-sunny-skies-wallpapers_1024x640_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6211" y="149629"/>
            <a:ext cx="10823171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/>
          <a:stretch/>
        </p:blipFill>
        <p:spPr>
          <a:xfrm>
            <a:off x="417166" y="262089"/>
            <a:ext cx="5143500" cy="59851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73462" y="2168549"/>
            <a:ext cx="32687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rgbClr val="5B9BD5">
                    <a:lumMod val="75000"/>
                  </a:srgbClr>
                </a:solidFill>
              </a:rPr>
              <a:t>Взаимодействие с храмом</a:t>
            </a:r>
          </a:p>
          <a:p>
            <a:pPr lvl="0">
              <a:defRPr/>
            </a:pPr>
            <a:r>
              <a:rPr lang="ru-RU" sz="3200" b="1" dirty="0" smtClean="0">
                <a:solidFill>
                  <a:srgbClr val="5B9BD5">
                    <a:lumMod val="75000"/>
                  </a:srgbClr>
                </a:solidFill>
              </a:rPr>
              <a:t>Александра </a:t>
            </a:r>
          </a:p>
          <a:p>
            <a:pPr lvl="0">
              <a:defRPr/>
            </a:pPr>
            <a:r>
              <a:rPr lang="ru-RU" sz="3200" b="1" dirty="0" smtClean="0">
                <a:solidFill>
                  <a:srgbClr val="5B9BD5">
                    <a:lumMod val="75000"/>
                  </a:srgbClr>
                </a:solidFill>
              </a:rPr>
              <a:t>Невского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92206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desktopbackground.org/p/2014/12/14/871137_tattoos-design-arts-sunny-skies-wallpapers_1024x640_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6211" y="149629"/>
            <a:ext cx="10823171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5167"/>
            <a:ext cx="6168044" cy="55944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88" y="475167"/>
            <a:ext cx="5741706" cy="559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06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desktopbackground.org/p/2014/12/14/871137_tattoos-design-arts-sunny-skies-wallpapers_1024x640_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6211" y="149629"/>
            <a:ext cx="10823171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8" y="563981"/>
            <a:ext cx="4685954" cy="5752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5"/>
          <a:stretch/>
        </p:blipFill>
        <p:spPr>
          <a:xfrm>
            <a:off x="7369184" y="545416"/>
            <a:ext cx="4680066" cy="5809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297" y="809295"/>
            <a:ext cx="2768387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/>
              <a:t>Дети старших групп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показывают спектакль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для детей младших групп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84930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desktopbackground.org/p/2014/12/14/871137_tattoos-design-arts-sunny-skies-wallpapers_1024x640_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6211" y="149629"/>
            <a:ext cx="10823171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" y="149629"/>
            <a:ext cx="5403272" cy="53388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69" y="144347"/>
            <a:ext cx="5419899" cy="4064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150" y="3690852"/>
            <a:ext cx="1979870" cy="3108906"/>
          </a:xfrm>
          <a:prstGeom prst="rect">
            <a:avLst/>
          </a:prstGeom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574186" y="3878450"/>
            <a:ext cx="506229" cy="1338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                         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ПРОТЯНИ РУКУ ЛАПАМ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-19168"/>
            <a:ext cx="24237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10349" y="4746567"/>
            <a:ext cx="3453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Акция по сбору помощи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бездомным животным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«Протяни руку лапам»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46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desktopbackground.org/p/2014/12/14/871137_tattoos-design-arts-sunny-skies-wallpapers_1024x640_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6211" y="149629"/>
            <a:ext cx="10823171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3" b="9940"/>
          <a:stretch/>
        </p:blipFill>
        <p:spPr>
          <a:xfrm>
            <a:off x="98353" y="128846"/>
            <a:ext cx="3422196" cy="33001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6" b="6624"/>
          <a:stretch/>
        </p:blipFill>
        <p:spPr>
          <a:xfrm>
            <a:off x="182879" y="3649287"/>
            <a:ext cx="1996376" cy="22111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3" b="9153"/>
          <a:stretch/>
        </p:blipFill>
        <p:spPr>
          <a:xfrm>
            <a:off x="4097826" y="170180"/>
            <a:ext cx="2724497" cy="2892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1" b="8298"/>
          <a:stretch/>
        </p:blipFill>
        <p:spPr>
          <a:xfrm>
            <a:off x="2897676" y="3519769"/>
            <a:ext cx="2930237" cy="31006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59252" y="1826998"/>
            <a:ext cx="392857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Участие воспитанников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 районной выставке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«Рождество Христово»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75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desktopbackground.org/p/2014/12/14/871137_tattoos-design-arts-sunny-skies-wallpapers_1024x640_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6211" y="149629"/>
            <a:ext cx="10823171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4275" y="2200486"/>
            <a:ext cx="87048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2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desktopbackground.org/p/2014/12/14/871137_tattoos-design-arts-sunny-skies-wallpapers_1024x640_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9578" y="1338349"/>
            <a:ext cx="6284422" cy="285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</a:p>
          <a:p>
            <a:pPr fontAlgn="base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практико-ориентированный, творческий, индивидуально-развивающий, информационно-просветительский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ds04.infourok.ru/uploads/ex/0dea/00199ce1-33cea9ef/hello_html_m55d75a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016" y="304107"/>
            <a:ext cx="2225040" cy="22098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878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desktopbackground.org/p/2014/12/14/871137_tattoos-design-arts-sunny-skies-wallpapers_1024x640_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6211" y="149629"/>
            <a:ext cx="10823171" cy="5397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Внедрить волонтерскую практику в деятельность МБДОУ Вязьма-Брянский д/с «Солнышко», направленную на развитие духовно-нравственной личности дошкольников, формирование у воспитанников высокого патриотического сознания, через обретение ими духовного опыта, основанного на традициях благотворительной и добровольческой деятельности.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формировать у детей позитивные установки на добровольческую деятельность. </a:t>
            </a:r>
            <a:b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-воспитывать духовно-нравственную личность с активной жизненной позицией, способности к совершенству и гармоничному взаимодействию с другими людьми. </a:t>
            </a:r>
            <a:b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способствовать повышению значения семейных ценностей, развитие самостоятельности и ответственности у дошкольников, навыков общения в разновозрастном коллективе; </a:t>
            </a:r>
            <a:b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привлечение детей старшего дошкольного возраста к работе в среде сверстников; </a:t>
            </a:r>
            <a:b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самореализации дошкольников и повышения их социальной активности, при которой происходит передача опыта (игрового, познавательного, социального) в естественной среде от старших к младшим; </a:t>
            </a:r>
            <a:b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воспитать поколение тех, кто способен помочь ближнему, бескорыстно прийти на помощь, понимающих, что важны не слова жалости, а реальная помощь, основанная на уважении к старшему поколению, и оказанию помощи людям с ограниченными возможностями. </a:t>
            </a:r>
            <a:b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участвовать в благотворительных акциях, проектах. </a:t>
            </a:r>
            <a:b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возможность проявления инициативы при выборе для себя рода занятий, участников по совместной деятельности; </a:t>
            </a:r>
            <a:b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пропаганда здорового образа жизни (при помощи акций, тематических выступлений, конкурсов и др.). </a:t>
            </a:r>
            <a:b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осуществление взаимодействия с общественными объединениями, образовательными учреждениями, спортивными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иными учреждениями по вопросам деятельности Движения.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ds04.infourok.ru/uploads/ex/0dea/00199ce1-33cea9ef/hello_html_m55d75a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584" y="4592246"/>
            <a:ext cx="2225040" cy="22098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5845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desktopbackground.org/p/2014/12/14/871137_tattoos-design-arts-sunny-skies-wallpapers_1024x640_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6211" y="149629"/>
            <a:ext cx="10823171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003" y="149629"/>
            <a:ext cx="11671069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 реализации проекта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ru-RU" sz="140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Подготовительный.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ru-RU" sz="140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у детей адекватность отклика на эмоции других людей, особенности проявления эмоциональной отзывчивости в деятельности, игре и общении со сверстниками, эмоциональное реагирование на мир природы. Изучить опыт работы по данному направлению других дошкольных учреждений. Установить партнерские отношения с родителями (провести родительское собрание, анкетирование, консультации) по данному направлению, привлечь к совместному сотрудничеству. Создание методической базы (программа, план работы, планы - конспекты мероприятий, подбор методической литературы по теме). </a:t>
            </a:r>
            <a:r>
              <a:rPr lang="ru-RU" sz="14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Установление внешних связей с социальными учреждениями.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ru-RU" sz="1400" u="sng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Внедренческий.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ru-RU" sz="14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Непосредственная реализация программы: проведение познавательных, досуговых, спортивных мероприятий, участие в благотворительных акциях.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Погружение в разнообразную деятельность, направленную достижение поставленной цели и решение педагогических задач с опосредованным использованием методов, форм, средств реализации  программы. Подготовка и проведение мероприятий различных форм организации. Осуществление взаимодействия с различными учреждениями.</a:t>
            </a:r>
            <a:r>
              <a:rPr lang="ru-RU" sz="14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Процесс обучения детей старшего дошкольного возраста сочувствию, милосердию, состраданию.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и самоанализ проделанной работы.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ru-RU" sz="140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Заключительный.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Подведение итогов проделанной работы. Анализ личностного роста ребенка в ходе реализации данной программы. </a:t>
            </a: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окончанию программ создание фотоальбома </a:t>
            </a:r>
            <a:r>
              <a:rPr lang="ru-RU" sz="14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«Наши добрые дела»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транслирование презентации с опытом работы </a:t>
            </a: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данному направлению. Подготовка и вручение благодарственных писем партнёрам по реализации программы, </a:t>
            </a: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семьям активно участвующих в программе.  Планирование дальнейшей деятельности добровольческого объединения.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ds04.infourok.ru/uploads/ex/0dea/00199ce1-33cea9ef/hello_html_m55d75a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035" y="3793739"/>
            <a:ext cx="2225040" cy="22098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71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desktopbackground.org/p/2014/12/14/871137_tattoos-design-arts-sunny-skies-wallpapers_1024x640_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6211" y="149629"/>
            <a:ext cx="10823171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593" y="195807"/>
            <a:ext cx="11186160" cy="5227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Ожидаемая практическая значимость предлагаемой проекта: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1.Оказание бескорыстно социально значимых услуг на местном уровне способствующих личностному росту и развитию выполняющих эту деятельность добровольцев;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2.Формирование в ходе деятельности более ответственной, адаптированной, здоровой личности;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1200"/>
              </a:spcAft>
            </a:pPr>
            <a:r>
              <a:rPr lang="ru-RU" sz="1600" dirty="0" smtClean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3.Обеспечит взаимосвязь между поколениями детей и пожилыми людьми, совместно с общественными организациями;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1200"/>
              </a:spcAft>
            </a:pPr>
            <a:r>
              <a:rPr lang="ru-RU" sz="1600" dirty="0" smtClean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4.Организует  работу в группе по духовно-нравственному воспитанию детей в соответствии с ФГОС ДО;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1200"/>
              </a:spcAft>
            </a:pPr>
            <a:r>
              <a:rPr lang="ru-RU" sz="1600" dirty="0" smtClean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5.Сформирует  предпосылки гражданской позиции у детей, приобщение их к социокультурным нормам, традициям семьи, общества, государства;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1200"/>
              </a:spcAft>
            </a:pPr>
            <a:r>
              <a:rPr lang="ru-RU" sz="1600" dirty="0" smtClean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6.Обеспечит преемственность целей, задач и содержания образования, реализуемых в рамках образовательных программ  дошкольного образования;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1200"/>
              </a:spcAft>
            </a:pPr>
            <a:r>
              <a:rPr lang="ru-RU" sz="1600" dirty="0" smtClean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7.Позволит разработать диагностический инструментарий, методические рекомендации  по  использованию волонтерской деятельности для педагогов и родителей, апробировать их в ДОУ и разместить в сети Интернет;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1200"/>
              </a:spcAft>
            </a:pPr>
            <a:r>
              <a:rPr lang="ru-RU" sz="1600" dirty="0" smtClean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8.Обеспечит соблюдение прав и законных интересов участников образовательного процесса;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1200"/>
              </a:spcAft>
            </a:pPr>
            <a:r>
              <a:rPr lang="ru-RU" sz="1600" dirty="0" smtClean="0"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9.По окончании программы  представить отчет о ее реализации.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ds04.infourok.ru/uploads/ex/0dea/00199ce1-33cea9ef/hello_html_m55d75a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837" y="4260604"/>
            <a:ext cx="2225040" cy="22098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32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desktopbackground.org/p/2014/12/14/871137_tattoos-design-arts-sunny-skies-wallpapers_1024x640_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6211" y="149629"/>
            <a:ext cx="10823171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7999" y="773084"/>
            <a:ext cx="6137565" cy="500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деятельности волонтера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Если ты </a:t>
            </a:r>
            <a:r>
              <a:rPr lang="ru-RU" sz="14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волонтер</a:t>
            </a:r>
            <a:r>
              <a:rPr lang="ru-RU" sz="14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забудь лень и равнодушие к проблемам окружающих.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4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Будь ответственным!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4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Обещаешь – сделай!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4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Не умеешь – научись!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4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Умеешь – научи другого!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4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Уважай старших, не обижай младших!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4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Будь терпимым!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4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Веди здоровый образ жизни! Твой образ жизни – пример для подражания.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https://ds04.infourok.ru/uploads/ex/0dea/00199ce1-33cea9ef/hello_html_m55d75a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535" y="351883"/>
            <a:ext cx="2225040" cy="22098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90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desktopbackground.org/p/2014/12/14/871137_tattoos-design-arts-sunny-skies-wallpapers_1024x640_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6211" y="149629"/>
            <a:ext cx="10823171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50829" y="10474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0" y="0"/>
            <a:ext cx="6427278" cy="307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2" y="2384748"/>
            <a:ext cx="5351551" cy="4437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6533"/>
            <a:ext cx="6697132" cy="3655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888778" y="706582"/>
            <a:ext cx="3305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День добрых дел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94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desktopbackground.org/p/2014/12/14/871137_tattoos-design-arts-sunny-skies-wallpapers_1024x640_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6211" y="149629"/>
            <a:ext cx="10823171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7" y="149629"/>
            <a:ext cx="5182913" cy="29153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11226" r="4455" b="2705"/>
          <a:stretch/>
        </p:blipFill>
        <p:spPr>
          <a:xfrm>
            <a:off x="74813" y="3133898"/>
            <a:ext cx="7005071" cy="35942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4" t="-561" r="4627" b="3591"/>
          <a:stretch/>
        </p:blipFill>
        <p:spPr>
          <a:xfrm>
            <a:off x="7996844" y="3222612"/>
            <a:ext cx="3960602" cy="34005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3" t="-1404" r="5836" b="1404"/>
          <a:stretch/>
        </p:blipFill>
        <p:spPr>
          <a:xfrm>
            <a:off x="7715395" y="0"/>
            <a:ext cx="4242051" cy="3161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00300" y="822493"/>
            <a:ext cx="16521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День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добрых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76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desktopbackground.org/p/2014/12/14/871137_tattoos-design-arts-sunny-skies-wallpapers_1024x640_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6211" y="149629"/>
            <a:ext cx="10823171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2676699"/>
            <a:ext cx="6206836" cy="34913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/>
          <a:stretch/>
        </p:blipFill>
        <p:spPr>
          <a:xfrm>
            <a:off x="6237316" y="798022"/>
            <a:ext cx="5992683" cy="3624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720" y="854907"/>
            <a:ext cx="4080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День добрых дел</a:t>
            </a:r>
          </a:p>
        </p:txBody>
      </p:sp>
    </p:spTree>
    <p:extLst>
      <p:ext uri="{BB962C8B-B14F-4D97-AF65-F5344CB8AC3E}">
        <p14:creationId xmlns:p14="http://schemas.microsoft.com/office/powerpoint/2010/main" val="22904097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353</Words>
  <Application>Microsoft Office PowerPoint</Application>
  <PresentationFormat>Произвольный</PresentationFormat>
  <Paragraphs>113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Lenovo</cp:lastModifiedBy>
  <cp:revision>15</cp:revision>
  <dcterms:created xsi:type="dcterms:W3CDTF">2019-03-06T18:48:42Z</dcterms:created>
  <dcterms:modified xsi:type="dcterms:W3CDTF">2019-11-19T21:18:51Z</dcterms:modified>
</cp:coreProperties>
</file>