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aveSubsetFonts="1">
  <p:sldMasterIdLst>
    <p:sldMasterId id="214748373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p:sldAll/>
    <p:penClr>
      <a:srgbClr val="ff0000"/>
    </p:penClr>
    <p:extLst>
      <p:ext uri="{2FDB2607-1784-4EEB-B798-7EB5836EED8A}">
        <p14:showMediaCtrls xmlns:p14="http://schemas.microsoft.com/office/powerpoint/2010/main" val="1"/>
      </p:ext>
    </p:extLst>
  </p:showPr>
  <p:extLst>
    <p:ext uri="ACF4677E-8BD2-47ae-8A1F-98590045965D">
      <hp:hncThemeShow xmlns:hp="http://schemas.haansoft.com/office/presentation/8.0" themeShowType="1" themeSkinType="1" themeTransitionType="1" useThemeTransition="1" byMouseClick="1" attrType="1" dur="2000"/>
    </p:ext>
  </p:extLst>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lastView="sldThumbnailView">
  <p:normalViewPr>
    <p:restoredLeft sz="5301"/>
    <p:restoredTop sz="97705"/>
  </p:normalViewPr>
  <p:slideViewPr>
    <p:cSldViewPr snapToObjects="1">
      <p:cViewPr varScale="1">
        <p:scale>
          <a:sx n="100" d="100"/>
          <a:sy n="100" d="100"/>
        </p:scale>
        <p:origin x="0" y="0"/>
      </p:cViewPr>
      <p:guideLst>
        <p:guide orient="horz" pos="2159"/>
        <p:guide pos="3839"/>
      </p:guideLst>
    </p:cSldViewPr>
  </p:slideViewPr>
  <p:notesTextViewPr>
    <p:cViewPr>
      <p:scale>
        <a:sx n="100" d="100"/>
        <a:sy n="100" d="100"/>
      </p:scale>
      <p:origin x="0" y="0"/>
    </p:cViewPr>
  </p:notesTextViewPr>
  <p:gridSpacing cx="73737216" cy="73737216"/>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presProps" Target="presProps.xml"  /><Relationship Id="rId2" Type="http://schemas.openxmlformats.org/officeDocument/2006/relationships/slide" Target="slides/slide1.xml"  /><Relationship Id="rId20" Type="http://schemas.openxmlformats.org/officeDocument/2006/relationships/viewProps" Target="viewProps.xml"  /><Relationship Id="rId21" Type="http://schemas.openxmlformats.org/officeDocument/2006/relationships/theme" Target="theme/theme1.xml"  /><Relationship Id="rId22"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png"  /><Relationship Id="rId3" Type="http://schemas.openxmlformats.org/officeDocument/2006/relationships/image" Target="../media/image1.png"  /><Relationship Id="rId4" Type="http://schemas.openxmlformats.org/officeDocument/2006/relationships/image" Target="../media/image1.png"  /><Relationship Id="rId5" Type="http://schemas.openxmlformats.org/officeDocument/2006/relationships/image" Target="../media/image2.png"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png"  /><Relationship Id="rId3" Type="http://schemas.openxmlformats.org/officeDocument/2006/relationships/image" Target="../media/image1.png"  /><Relationship Id="rId4" Type="http://schemas.openxmlformats.org/officeDocument/2006/relationships/image" Target="../media/image3.png"  /><Relationship Id="rId5" Type="http://schemas.openxmlformats.org/officeDocument/2006/relationships/image" Target="../media/image1.png"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png"  /><Relationship Id="rId3" Type="http://schemas.openxmlformats.org/officeDocument/2006/relationships/image" Target="../media/image1.png"  /><Relationship Id="rId4" Type="http://schemas.openxmlformats.org/officeDocument/2006/relationships/image" Target="../media/image1.png"  /><Relationship Id="rId5" Type="http://schemas.openxmlformats.org/officeDocument/2006/relationships/image" Target="../media/image1.png"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Титульный слайд" type="title" preserve="1">
  <p:cSld name="Титульный слайд">
    <p:spTree>
      <p:nvGrpSpPr>
        <p:cNvPr id="1" name=""/>
        <p:cNvGrpSpPr/>
        <p:nvPr/>
      </p:nvGrpSpPr>
      <p:grpSpPr>
        <a:xfrm>
          <a:off x="0" y="0"/>
          <a:ext cx="0" cy="0"/>
          <a:chOff x="0" y="0"/>
          <a:chExt cx="0" cy="0"/>
        </a:xfrm>
      </p:grpSpPr>
      <p:pic>
        <p:nvPicPr>
          <p:cNvPr id="22" name="" descr="빛_047.png"/>
          <p:cNvPicPr>
            <a:picLocks noChangeAspect="1"/>
          </p:cNvPicPr>
          <p:nvPr/>
        </p:nvPicPr>
        <p:blipFill rotWithShape="1">
          <a:blip r:embed="rId2">
            <a:alphaModFix/>
            <a:lum/>
          </a:blip>
          <a:stretch>
            <a:fillRect/>
          </a:stretch>
        </p:blipFill>
        <p:spPr>
          <a:xfrm rot="20772028">
            <a:off x="-442901" y="1256582"/>
            <a:ext cx="11663999" cy="70595"/>
          </a:xfrm>
          <a:prstGeom prst="rect">
            <a:avLst/>
          </a:prstGeom>
        </p:spPr>
      </p:pic>
      <p:pic>
        <p:nvPicPr>
          <p:cNvPr id="23" name="" descr="빛_047.png"/>
          <p:cNvPicPr>
            <a:picLocks noChangeAspect="1"/>
          </p:cNvPicPr>
          <p:nvPr/>
        </p:nvPicPr>
        <p:blipFill rotWithShape="1">
          <a:blip r:embed="rId3">
            <a:alphaModFix/>
            <a:lum/>
          </a:blip>
          <a:stretch>
            <a:fillRect/>
          </a:stretch>
        </p:blipFill>
        <p:spPr>
          <a:xfrm rot="21151832">
            <a:off x="-329165" y="711164"/>
            <a:ext cx="11663999" cy="70595"/>
          </a:xfrm>
          <a:prstGeom prst="rect">
            <a:avLst/>
          </a:prstGeom>
        </p:spPr>
      </p:pic>
      <p:pic>
        <p:nvPicPr>
          <p:cNvPr id="24" name="" descr="빛_047.png"/>
          <p:cNvPicPr>
            <a:picLocks noChangeAspect="1"/>
          </p:cNvPicPr>
          <p:nvPr/>
        </p:nvPicPr>
        <p:blipFill rotWithShape="1">
          <a:blip r:embed="rId4">
            <a:alphaModFix/>
            <a:lum/>
          </a:blip>
          <a:stretch>
            <a:fillRect/>
          </a:stretch>
        </p:blipFill>
        <p:spPr>
          <a:xfrm rot="1564970">
            <a:off x="-483601" y="5179097"/>
            <a:ext cx="9839999" cy="59553"/>
          </a:xfrm>
          <a:prstGeom prst="rect">
            <a:avLst/>
          </a:prstGeom>
        </p:spPr>
      </p:pic>
      <p:sp>
        <p:nvSpPr>
          <p:cNvPr id="13" name=""/>
          <p:cNvSpPr/>
          <p:nvPr/>
        </p:nvSpPr>
        <p:spPr>
          <a:xfrm>
            <a:off x="0" y="6553200"/>
            <a:ext cx="12191999" cy="30480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ctrTitle" idx="0"/>
          </p:nvPr>
        </p:nvSpPr>
        <p:spPr>
          <a:xfrm>
            <a:off x="914399" y="2369919"/>
            <a:ext cx="10363199" cy="1470025"/>
          </a:xfrm>
        </p:spPr>
        <p:txBody>
          <a:bodyPr/>
          <a:lstStyle>
            <a:lvl1pPr algn="ctr">
              <a:defRPr sz="4800"/>
            </a:lvl1pPr>
          </a:lstStyle>
          <a:p>
            <a:pPr lvl="0">
              <a:defRPr lang="ko-KR" altLang="en-US"/>
            </a:pPr>
            <a:r>
              <a:rPr lang="ru-RU" altLang="en-US"/>
              <a:t>Образец заголовка</a:t>
            </a:r>
            <a:endParaRPr lang="ru-RU" altLang="en-US"/>
          </a:p>
        </p:txBody>
      </p:sp>
      <p:sp>
        <p:nvSpPr>
          <p:cNvPr id="3" name=""/>
          <p:cNvSpPr>
            <a:spLocks noGrp="1"/>
          </p:cNvSpPr>
          <p:nvPr>
            <p:ph type="subTitle" idx="1"/>
          </p:nvPr>
        </p:nvSpPr>
        <p:spPr>
          <a:xfrm>
            <a:off x="1828799" y="3882808"/>
            <a:ext cx="8534399" cy="903514"/>
          </a:xfrm>
          <a:prstGeom prst="rect">
            <a:avLst/>
          </a:prstGeom>
        </p:spPr>
        <p:txBody>
          <a:bodyPr/>
          <a:lstStyle>
            <a:lvl1pPr marL="0" indent="0" algn="ctr">
              <a:buNone/>
              <a:defRPr>
                <a:solidFill>
                  <a:schemeClr val="tx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defRPr lang="ko-KR" altLang="en-US"/>
            </a:pPr>
            <a:r>
              <a:rPr lang="ru-RU" altLang="en-US"/>
              <a:t>Образец подзаголовка</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60FC8982-225E-4B1D-B7B0-64331949606C}" type="slidenum">
              <a:rPr lang="ru-RU" altLang="en-US"/>
              <a:pPr>
                <a:defRPr lang="ko-KR" altLang="en-US"/>
              </a:pPr>
              <a:t>‹#›</a:t>
            </a:fld>
            <a:endParaRPr lang="ru-RU" altLang="en-US"/>
          </a:p>
        </p:txBody>
      </p:sp>
      <p:pic>
        <p:nvPicPr>
          <p:cNvPr id="25" name="" descr="빛_047.png"/>
          <p:cNvPicPr>
            <a:picLocks noChangeAspect="1"/>
          </p:cNvPicPr>
          <p:nvPr/>
        </p:nvPicPr>
        <p:blipFill rotWithShape="1">
          <a:blip r:embed="rId5">
            <a:alphaModFix/>
            <a:lum/>
          </a:blip>
          <a:stretch>
            <a:fillRect/>
          </a:stretch>
        </p:blipFill>
        <p:spPr>
          <a:xfrm rot="17202870">
            <a:off x="9127235" y="4710875"/>
            <a:ext cx="4356000" cy="46867"/>
          </a:xfrm>
          <a:prstGeom prst="rect">
            <a:avLst/>
          </a:prstGeom>
        </p:spPr>
      </p:pic>
    </p:spTree>
  </p:cSld>
  <p:clrMapOvr>
    <a:masterClrMapping/>
  </p:clrMapOvr>
  <p:transition xmlns:mc="http://schemas.openxmlformats.org/markup-compatibility/2006" xmlns:hp="http://schemas.haansoft.com/office/presentation/8.0" mc:Ignorable="hp" hp:hslDur="500"/>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Вставить" type="objOnly" preserve="1">
  <p:cSld name="Вставить">
    <p:spTree>
      <p:nvGrpSpPr>
        <p:cNvPr id="1" name=""/>
        <p:cNvGrpSpPr/>
        <p:nvPr/>
      </p:nvGrpSpPr>
      <p:grpSpPr>
        <a:xfrm>
          <a:off x="0" y="0"/>
          <a:ext cx="0" cy="0"/>
          <a:chOff x="0" y="0"/>
          <a:chExt cx="0" cy="0"/>
        </a:xfrm>
      </p:grpSpPr>
      <p:pic>
        <p:nvPicPr>
          <p:cNvPr id="19" name="" descr="빛_047.png"/>
          <p:cNvPicPr>
            <a:picLocks noChangeAspect="1"/>
          </p:cNvPicPr>
          <p:nvPr/>
        </p:nvPicPr>
        <p:blipFill rotWithShape="1">
          <a:blip r:embed="rId2">
            <a:alphaModFix/>
            <a:lum/>
          </a:blip>
          <a:stretch>
            <a:fillRect/>
          </a:stretch>
        </p:blipFill>
        <p:spPr>
          <a:xfrm rot="20842428">
            <a:off x="-123211" y="900219"/>
            <a:ext cx="10991999" cy="66550"/>
          </a:xfrm>
          <a:prstGeom prst="rect">
            <a:avLst/>
          </a:prstGeom>
        </p:spPr>
      </p:pic>
      <p:pic>
        <p:nvPicPr>
          <p:cNvPr id="20" name="" descr="빛_047.png"/>
          <p:cNvPicPr>
            <a:picLocks noChangeAspect="1"/>
          </p:cNvPicPr>
          <p:nvPr/>
        </p:nvPicPr>
        <p:blipFill rotWithShape="1">
          <a:blip r:embed="rId3">
            <a:alphaModFix/>
            <a:lum/>
          </a:blip>
          <a:stretch>
            <a:fillRect/>
          </a:stretch>
        </p:blipFill>
        <p:spPr>
          <a:xfrm rot="3039284">
            <a:off x="-450613" y="4791838"/>
            <a:ext cx="6156000" cy="66234"/>
          </a:xfrm>
          <a:prstGeom prst="rect">
            <a:avLst/>
          </a:prstGeom>
        </p:spPr>
      </p:pic>
      <p:pic>
        <p:nvPicPr>
          <p:cNvPr id="21" name="" descr="빛_047.png"/>
          <p:cNvPicPr>
            <a:picLocks noChangeAspect="1"/>
          </p:cNvPicPr>
          <p:nvPr/>
        </p:nvPicPr>
        <p:blipFill rotWithShape="1">
          <a:blip r:embed="rId4">
            <a:alphaModFix/>
            <a:lum/>
          </a:blip>
          <a:stretch>
            <a:fillRect/>
          </a:stretch>
        </p:blipFill>
        <p:spPr>
          <a:xfrm rot="3392147">
            <a:off x="-621702" y="4655028"/>
            <a:ext cx="4860000" cy="52290"/>
          </a:xfrm>
          <a:prstGeom prst="rect">
            <a:avLst/>
          </a:prstGeom>
        </p:spPr>
      </p:pic>
      <p:pic>
        <p:nvPicPr>
          <p:cNvPr id="22" name="" descr="빛_047.png"/>
          <p:cNvPicPr>
            <a:picLocks noChangeAspect="1"/>
          </p:cNvPicPr>
          <p:nvPr/>
        </p:nvPicPr>
        <p:blipFill rotWithShape="1">
          <a:blip r:embed="rId5">
            <a:alphaModFix/>
            <a:lum/>
          </a:blip>
          <a:stretch>
            <a:fillRect/>
          </a:stretch>
        </p:blipFill>
        <p:spPr>
          <a:xfrm rot="18713382">
            <a:off x="4767973" y="4051465"/>
            <a:ext cx="7380000" cy="79403"/>
          </a:xfrm>
          <a:prstGeom prst="rect">
            <a:avLst/>
          </a:prstGeom>
        </p:spPr>
      </p:pic>
      <p:sp>
        <p:nvSpPr>
          <p:cNvPr id="15" name=""/>
          <p:cNvSpPr/>
          <p:nvPr/>
        </p:nvSpPr>
        <p:spPr>
          <a:xfrm>
            <a:off x="0" y="6643710"/>
            <a:ext cx="12191999" cy="21429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ctrTitle" idx="0"/>
          </p:nvPr>
        </p:nvSpPr>
        <p:spPr>
          <a:xfrm>
            <a:off x="609599" y="2590800"/>
            <a:ext cx="10972799" cy="1473176"/>
          </a:xfrm>
        </p:spPr>
        <p:txBody>
          <a:bodyPr>
            <a:noAutofit/>
          </a:bodyPr>
          <a:lstStyle>
            <a:lvl1pPr algn="ctr">
              <a:defRPr sz="4800"/>
            </a:lvl1pPr>
          </a:lstStyle>
          <a:p>
            <a:pPr lvl="0">
              <a:defRPr lang="ko-KR" altLang="en-US"/>
            </a:pPr>
            <a:r>
              <a:rPr lang="ru-RU" altLang="en-US"/>
              <a:t>Образец заголовка</a:t>
            </a:r>
            <a:endParaRPr lang="ru-RU" altLang="en-US"/>
          </a:p>
        </p:txBody>
      </p:sp>
      <p:sp>
        <p:nvSpPr>
          <p:cNvPr id="3"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4" name=""/>
          <p:cNvSpPr>
            <a:spLocks noGrp="1"/>
          </p:cNvSpPr>
          <p:nvPr>
            <p:ph type="ftr" sz="quarter" idx="11"/>
          </p:nvPr>
        </p:nvSpPr>
        <p:spPr/>
        <p:txBody>
          <a:bodyPr/>
          <a:lstStyle/>
          <a:p>
            <a:pPr>
              <a:defRPr lang="ko-KR" altLang="en-US"/>
            </a:pPr>
            <a:r>
              <a:rPr lang="ru-RU" altLang="en-US"/>
              <a:t/>
            </a:r>
            <a:endParaRPr lang="ru-RU" altLang="en-US"/>
          </a:p>
        </p:txBody>
      </p:sp>
      <p:sp>
        <p:nvSpPr>
          <p:cNvPr id="5"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Оглавление" type="clipArtAndTx" preserve="1">
  <p:cSld name="Оглавление">
    <p:spTree>
      <p:nvGrpSpPr>
        <p:cNvPr id="1" name=""/>
        <p:cNvGrpSpPr/>
        <p:nvPr/>
      </p:nvGrpSpPr>
      <p:grpSpPr>
        <a:xfrm>
          <a:off x="0" y="0"/>
          <a:ext cx="0" cy="0"/>
          <a:chOff x="0" y="0"/>
          <a:chExt cx="0" cy="0"/>
        </a:xfrm>
      </p:grpSpPr>
      <p:sp>
        <p:nvSpPr>
          <p:cNvPr id="2" name=""/>
          <p:cNvSpPr>
            <a:spLocks noGrp="1"/>
          </p:cNvSpPr>
          <p:nvPr>
            <p:ph type="title" idx="0"/>
          </p:nvPr>
        </p:nvSpPr>
        <p:spPr>
          <a:xfrm>
            <a:off x="1277257" y="816429"/>
            <a:ext cx="7968343" cy="1164266"/>
          </a:xfrm>
        </p:spPr>
        <p:txBody>
          <a:bodyPr/>
          <a:lstStyle>
            <a:lvl1pPr>
              <a:defRPr sz="4000"/>
            </a:lvl1pPr>
          </a:lstStyle>
          <a:p>
            <a:pPr lvl="0">
              <a:defRPr lang="ko-KR" altLang="en-US"/>
            </a:pPr>
            <a:r>
              <a:rPr lang="ru-RU" altLang="en-US"/>
              <a:t>Образец заголовка</a:t>
            </a:r>
            <a:endParaRPr lang="ru-RU" altLang="en-US"/>
          </a:p>
        </p:txBody>
      </p:sp>
      <p:sp>
        <p:nvSpPr>
          <p:cNvPr id="8" name=""/>
          <p:cNvSpPr>
            <a:spLocks noGrp="1"/>
          </p:cNvSpPr>
          <p:nvPr>
            <p:ph type="body" sz="quarter" idx="14"/>
          </p:nvPr>
        </p:nvSpPr>
        <p:spPr>
          <a:xfrm>
            <a:off x="1296274" y="2143125"/>
            <a:ext cx="7967999" cy="3786188"/>
          </a:xfrm>
        </p:spPr>
        <p:txBody>
          <a:bodyPr/>
          <a:lstStyle>
            <a:lvl1pPr>
              <a:lnSpc>
                <a:spcPct val="150000"/>
              </a:lnSpc>
              <a:defRPr/>
            </a:lvl1pPr>
          </a:lstStyle>
          <a:p>
            <a:pPr lvl="0">
              <a:defRPr lang="ko-KR" altLang="en-US"/>
            </a:pPr>
            <a:r>
              <a:rPr lang="ru-RU" altLang="en-US"/>
              <a:t>Введение</a:t>
            </a:r>
            <a:endParaRPr lang="ru-RU" altLang="en-US"/>
          </a:p>
          <a:p>
            <a:pPr lvl="0">
              <a:defRPr lang="ko-KR" altLang="en-US"/>
            </a:pPr>
            <a:r>
              <a:rPr lang="ru-RU" altLang="en-US"/>
              <a:t>Основной текст 1</a:t>
            </a:r>
            <a:endParaRPr lang="ru-RU" altLang="en-US"/>
          </a:p>
          <a:p>
            <a:pPr lvl="0">
              <a:defRPr lang="ko-KR" altLang="en-US"/>
            </a:pPr>
            <a:r>
              <a:rPr lang="ru-RU" altLang="en-US"/>
              <a:t>Основной текст 2</a:t>
            </a:r>
            <a:endParaRPr lang="ru-RU" altLang="en-US"/>
          </a:p>
          <a:p>
            <a:pPr lvl="0">
              <a:defRPr lang="ko-KR" altLang="en-US"/>
            </a:pPr>
            <a:r>
              <a:rPr lang="ru-RU" altLang="en-US"/>
              <a:t>Основной текст 3</a:t>
            </a:r>
            <a:endParaRPr lang="ru-RU" altLang="en-US"/>
          </a:p>
          <a:p>
            <a:pPr lvl="0">
              <a:defRPr lang="ko-KR" altLang="en-US"/>
            </a:pPr>
            <a:r>
              <a:rPr lang="ru-RU" altLang="en-US"/>
              <a:t>Заключение</a:t>
            </a:r>
            <a:endParaRPr lang="ru-RU" altLang="en-US"/>
          </a:p>
        </p:txBody>
      </p:sp>
      <p:sp>
        <p:nvSpPr>
          <p:cNvPr id="3"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4" name=""/>
          <p:cNvSpPr>
            <a:spLocks noGrp="1"/>
          </p:cNvSpPr>
          <p:nvPr>
            <p:ph type="ftr" sz="quarter" idx="11"/>
          </p:nvPr>
        </p:nvSpPr>
        <p:spPr/>
        <p:txBody>
          <a:bodyPr/>
          <a:lstStyle/>
          <a:p>
            <a:pPr>
              <a:defRPr lang="ko-KR" altLang="en-US"/>
            </a:pPr>
            <a:r>
              <a:rPr lang="ru-RU" altLang="en-US"/>
              <a:t/>
            </a:r>
            <a:endParaRPr lang="ru-RU" altLang="en-US"/>
          </a:p>
        </p:txBody>
      </p:sp>
      <p:sp>
        <p:nvSpPr>
          <p:cNvPr id="5"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Вертикальный заголовок и текст" type="vertTitleAndTx" preserve="1">
  <p:cSld name="Вертикальный заголовок и текст">
    <p:spTree>
      <p:nvGrpSpPr>
        <p:cNvPr id="1" name=""/>
        <p:cNvGrpSpPr/>
        <p:nvPr/>
      </p:nvGrpSpPr>
      <p:grpSpPr>
        <a:xfrm>
          <a:off x="0" y="0"/>
          <a:ext cx="0" cy="0"/>
          <a:chOff x="0" y="0"/>
          <a:chExt cx="0" cy="0"/>
        </a:xfrm>
      </p:grpSpPr>
      <p:sp>
        <p:nvSpPr>
          <p:cNvPr id="2" name=""/>
          <p:cNvSpPr>
            <a:spLocks noGrp="1"/>
          </p:cNvSpPr>
          <p:nvPr>
            <p:ph type="title" orient="vert" idx="0"/>
          </p:nvPr>
        </p:nvSpPr>
        <p:spPr>
          <a:xfrm>
            <a:off x="10096527" y="274638"/>
            <a:ext cx="1485871" cy="5851525"/>
          </a:xfrm>
        </p:spPr>
        <p:txBody>
          <a:bodyPr vert="eaVert"/>
          <a:lstStyle>
            <a:lvl1pPr>
              <a:defRPr sz="4000"/>
            </a:lvl1pPr>
          </a:lstStyle>
          <a:p>
            <a:pPr lvl="0">
              <a:defRPr lang="ko-KR" altLang="en-US"/>
            </a:pPr>
            <a:r>
              <a:rPr lang="ru-RU" altLang="en-US"/>
              <a:t>Образец заголовка</a:t>
            </a:r>
            <a:endParaRPr lang="ru-RU" altLang="en-US"/>
          </a:p>
        </p:txBody>
      </p:sp>
      <p:sp>
        <p:nvSpPr>
          <p:cNvPr id="3" name=""/>
          <p:cNvSpPr>
            <a:spLocks noGrp="1"/>
          </p:cNvSpPr>
          <p:nvPr>
            <p:ph type="body" orient="vert" idx="1"/>
          </p:nvPr>
        </p:nvSpPr>
        <p:spPr>
          <a:xfrm>
            <a:off x="609599" y="274638"/>
            <a:ext cx="9296426" cy="5851525"/>
          </a:xfrm>
          <a:prstGeom prst="rect">
            <a:avLst/>
          </a:prstGeom>
        </p:spPr>
        <p:txBody>
          <a:bodyPr vert="eaVert"/>
          <a:lstStyle>
            <a:lvl1pPr>
              <a:defRPr sz="2600"/>
            </a:lvl1pPr>
            <a:lvl2pPr/>
            <a:lvl3pPr/>
            <a:lvl4pPr/>
            <a:lvl5pPr/>
            <a:lvl6pPr/>
            <a:lvl7pPr/>
            <a:lvl8pPr/>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Заголовок и объект" type="obj" preserve="1">
  <p:cSld name="Заголовок и объект">
    <p:spTree>
      <p:nvGrpSpPr>
        <p:cNvPr id="1" name=""/>
        <p:cNvGrpSpPr/>
        <p:nvPr/>
      </p:nvGrpSpPr>
      <p:grpSpPr>
        <a:xfrm>
          <a:off x="0" y="0"/>
          <a:ext cx="0" cy="0"/>
          <a:chOff x="0" y="0"/>
          <a:chExt cx="0" cy="0"/>
        </a:xfrm>
      </p:grpSpPr>
      <p:sp>
        <p:nvSpPr>
          <p:cNvPr id="3" name=""/>
          <p:cNvSpPr>
            <a:spLocks noGrp="1"/>
          </p:cNvSpPr>
          <p:nvPr>
            <p:ph idx="1"/>
          </p:nvPr>
        </p:nvSpPr>
        <p:spPr>
          <a:xfrm>
            <a:off x="609599" y="1214422"/>
            <a:ext cx="10972799" cy="4911741"/>
          </a:xfrm>
          <a:prstGeom prst="rect">
            <a:avLst/>
          </a:prstGeom>
        </p:spPr>
        <p:txBody>
          <a:body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
        <p:nvSpPr>
          <p:cNvPr id="8"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Пусто" type="blank" preserve="1">
  <p:cSld name="Пусто">
    <p:spTree>
      <p:nvGrpSpPr>
        <p:cNvPr id="1" name=""/>
        <p:cNvGrpSpPr/>
        <p:nvPr/>
      </p:nvGrpSpPr>
      <p:grpSpPr>
        <a:xfrm>
          <a:off x="0" y="0"/>
          <a:ext cx="0" cy="0"/>
          <a:chOff x="0" y="0"/>
          <a:chExt cx="0" cy="0"/>
        </a:xfrm>
      </p:grpSpPr>
      <p:sp>
        <p:nvSpPr>
          <p:cNvPr id="2"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3" name=""/>
          <p:cNvSpPr>
            <a:spLocks noGrp="1"/>
          </p:cNvSpPr>
          <p:nvPr>
            <p:ph type="ftr" sz="quarter" idx="11"/>
          </p:nvPr>
        </p:nvSpPr>
        <p:spPr/>
        <p:txBody>
          <a:bodyPr/>
          <a:lstStyle/>
          <a:p>
            <a:pPr>
              <a:defRPr lang="ko-KR" altLang="en-US"/>
            </a:pPr>
            <a:r>
              <a:rPr lang="ru-RU" altLang="en-US"/>
              <a:t/>
            </a:r>
            <a:endParaRPr lang="ru-RU" altLang="en-US"/>
          </a:p>
        </p:txBody>
      </p:sp>
      <p:sp>
        <p:nvSpPr>
          <p:cNvPr id="4"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Заголовок раздела" type="secHead" preserve="1">
  <p:cSld name="Заголовок раздела">
    <p:spTree>
      <p:nvGrpSpPr>
        <p:cNvPr id="1" name=""/>
        <p:cNvGrpSpPr/>
        <p:nvPr/>
      </p:nvGrpSpPr>
      <p:grpSpPr>
        <a:xfrm>
          <a:off x="0" y="0"/>
          <a:ext cx="0" cy="0"/>
          <a:chOff x="0" y="0"/>
          <a:chExt cx="0" cy="0"/>
        </a:xfrm>
      </p:grpSpPr>
      <p:pic>
        <p:nvPicPr>
          <p:cNvPr id="24" name="" descr="빛_047.png"/>
          <p:cNvPicPr>
            <a:picLocks noChangeAspect="1"/>
          </p:cNvPicPr>
          <p:nvPr/>
        </p:nvPicPr>
        <p:blipFill rotWithShape="1">
          <a:blip r:embed="rId2">
            <a:alphaModFix/>
            <a:lum/>
          </a:blip>
          <a:stretch>
            <a:fillRect/>
          </a:stretch>
        </p:blipFill>
        <p:spPr>
          <a:xfrm rot="14504779">
            <a:off x="5435554" y="3166982"/>
            <a:ext cx="8244000" cy="88733"/>
          </a:xfrm>
          <a:prstGeom prst="rect">
            <a:avLst/>
          </a:prstGeom>
        </p:spPr>
      </p:pic>
      <p:pic>
        <p:nvPicPr>
          <p:cNvPr id="20" name="" descr="빛_047.png"/>
          <p:cNvPicPr>
            <a:picLocks noChangeAspect="1"/>
          </p:cNvPicPr>
          <p:nvPr/>
        </p:nvPicPr>
        <p:blipFill rotWithShape="1">
          <a:blip r:embed="rId3">
            <a:alphaModFix/>
            <a:lum/>
          </a:blip>
          <a:stretch>
            <a:fillRect/>
          </a:stretch>
        </p:blipFill>
        <p:spPr>
          <a:xfrm rot="19193140">
            <a:off x="-1201771" y="1760770"/>
            <a:ext cx="8791733" cy="53211"/>
          </a:xfrm>
          <a:prstGeom prst="rect">
            <a:avLst/>
          </a:prstGeom>
        </p:spPr>
      </p:pic>
      <p:pic>
        <p:nvPicPr>
          <p:cNvPr id="21" name="" descr="빛_047.png"/>
          <p:cNvPicPr>
            <a:picLocks noChangeAspect="1"/>
          </p:cNvPicPr>
          <p:nvPr/>
        </p:nvPicPr>
        <p:blipFill rotWithShape="1">
          <a:blip r:embed="rId4">
            <a:alphaModFix/>
            <a:lum/>
          </a:blip>
          <a:stretch>
            <a:fillRect/>
          </a:stretch>
        </p:blipFill>
        <p:spPr>
          <a:xfrm rot="19572942">
            <a:off x="-1031974" y="1361700"/>
            <a:ext cx="7919999" cy="47933"/>
          </a:xfrm>
          <a:prstGeom prst="rect">
            <a:avLst/>
          </a:prstGeom>
        </p:spPr>
      </p:pic>
      <p:pic>
        <p:nvPicPr>
          <p:cNvPr id="23" name="" descr="빛_047.png"/>
          <p:cNvPicPr>
            <a:picLocks noChangeAspect="1"/>
          </p:cNvPicPr>
          <p:nvPr/>
        </p:nvPicPr>
        <p:blipFill rotWithShape="1">
          <a:blip r:embed="rId5">
            <a:alphaModFix/>
            <a:lum/>
          </a:blip>
          <a:stretch>
            <a:fillRect/>
          </a:stretch>
        </p:blipFill>
        <p:spPr>
          <a:xfrm rot="1285524">
            <a:off x="-325498" y="5452586"/>
            <a:ext cx="9839999" cy="59553"/>
          </a:xfrm>
          <a:prstGeom prst="rect">
            <a:avLst/>
          </a:prstGeom>
        </p:spPr>
      </p:pic>
      <p:sp>
        <p:nvSpPr>
          <p:cNvPr id="16" name=""/>
          <p:cNvSpPr/>
          <p:nvPr/>
        </p:nvSpPr>
        <p:spPr>
          <a:xfrm>
            <a:off x="0" y="6643710"/>
            <a:ext cx="12191999" cy="21429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title" idx="0"/>
          </p:nvPr>
        </p:nvSpPr>
        <p:spPr>
          <a:xfrm>
            <a:off x="963083" y="4406901"/>
            <a:ext cx="10363199" cy="1093802"/>
          </a:xfrm>
        </p:spPr>
        <p:txBody>
          <a:bodyPr anchor="t"/>
          <a:lstStyle>
            <a:lvl1pPr algn="l">
              <a:defRPr sz="4800" b="0" cap="all"/>
            </a:lvl1pPr>
          </a:lstStyle>
          <a:p>
            <a:pPr lvl="0">
              <a:defRPr lang="ko-KR" altLang="en-US"/>
            </a:pPr>
            <a:r>
              <a:rPr lang="ru-RU" altLang="en-US"/>
              <a:t>Образец заголовка</a:t>
            </a:r>
            <a:endParaRPr lang="ru-RU" altLang="en-US"/>
          </a:p>
        </p:txBody>
      </p:sp>
      <p:sp>
        <p:nvSpPr>
          <p:cNvPr id="3" name=""/>
          <p:cNvSpPr>
            <a:spLocks noGrp="1"/>
          </p:cNvSpPr>
          <p:nvPr>
            <p:ph type="body" idx="1"/>
          </p:nvPr>
        </p:nvSpPr>
        <p:spPr>
          <a:xfrm>
            <a:off x="963083" y="3857628"/>
            <a:ext cx="10363199" cy="549272"/>
          </a:xfrm>
          <a:prstGeom prst="rect">
            <a:avLst/>
          </a:prstGeom>
        </p:spPr>
        <p:txBody>
          <a:bodyPr anchor="b"/>
          <a:lstStyle>
            <a:lvl1pPr marL="0" indent="0">
              <a:buNone/>
              <a:defRPr sz="2000">
                <a:solidFill>
                  <a:schemeClr val="tx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lang="ko-KR" altLang="en-US"/>
            </a:pPr>
            <a:r>
              <a:rPr lang="ru-RU" altLang="en-US"/>
              <a:t>Образец текста</a:t>
            </a:r>
            <a:endParaRPr lang="ru-RU" altLang="en-US"/>
          </a:p>
        </p:txBody>
      </p:sp>
      <p:sp>
        <p:nvSpPr>
          <p:cNvPr id="4"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5" name=""/>
          <p:cNvSpPr>
            <a:spLocks noGrp="1"/>
          </p:cNvSpPr>
          <p:nvPr>
            <p:ph type="ftr" sz="quarter" idx="11"/>
          </p:nvPr>
        </p:nvSpPr>
        <p:spPr/>
        <p:txBody>
          <a:bodyPr/>
          <a:lstStyle/>
          <a:p>
            <a:pPr>
              <a:defRPr lang="ko-KR" altLang="en-US"/>
            </a:pPr>
            <a:r>
              <a:rPr lang="ru-RU" altLang="en-US"/>
              <a:t/>
            </a:r>
            <a:endParaRPr lang="ru-RU" altLang="en-US"/>
          </a:p>
        </p:txBody>
      </p:sp>
      <p:sp>
        <p:nvSpPr>
          <p:cNvPr id="6" name=""/>
          <p:cNvSpPr>
            <a:spLocks noGrp="1"/>
          </p:cNvSpPr>
          <p:nvPr>
            <p:ph type="sldNum" sz="quarter" idx="12"/>
          </p:nvPr>
        </p:nvSpPr>
        <p:spPr/>
        <p:txBody>
          <a:bodyPr/>
          <a:lstStyle/>
          <a:p>
            <a:pPr>
              <a:defRPr lang="ko-KR" altLang="en-US"/>
            </a:pPr>
            <a:fld id="{60FC8982-225E-4B1D-B7B0-64331949606C}"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Два объекта" type="twoObj" preserve="1">
  <p:cSld name="Два объекта">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ru-RU" altLang="en-US"/>
              <a:t>Образец заголовка</a:t>
            </a:r>
            <a:endParaRPr lang="ru-RU" altLang="en-US"/>
          </a:p>
        </p:txBody>
      </p:sp>
      <p:sp>
        <p:nvSpPr>
          <p:cNvPr id="3" name=""/>
          <p:cNvSpPr>
            <a:spLocks noGrp="1"/>
          </p:cNvSpPr>
          <p:nvPr>
            <p:ph sz="half" idx="1"/>
          </p:nvPr>
        </p:nvSpPr>
        <p:spPr>
          <a:xfrm>
            <a:off x="609599" y="1209676"/>
            <a:ext cx="5384799" cy="4916488"/>
          </a:xfrm>
          <a:prstGeom prst="rect">
            <a:avLst/>
          </a:prstGeo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sz="half" idx="2"/>
          </p:nvPr>
        </p:nvSpPr>
        <p:spPr>
          <a:xfrm>
            <a:off x="6197599" y="1209676"/>
            <a:ext cx="5384799" cy="4916488"/>
          </a:xfrm>
          <a:prstGeom prst="rect">
            <a:avLst/>
          </a:prstGeo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5"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6" name=""/>
          <p:cNvSpPr>
            <a:spLocks noGrp="1"/>
          </p:cNvSpPr>
          <p:nvPr>
            <p:ph type="ftr" sz="quarter" idx="11"/>
          </p:nvPr>
        </p:nvSpPr>
        <p:spPr/>
        <p:txBody>
          <a:bodyPr/>
          <a:lstStyle/>
          <a:p>
            <a:pPr>
              <a:defRPr lang="ko-KR" altLang="en-US"/>
            </a:pPr>
            <a:r>
              <a:rPr lang="ru-RU" altLang="en-US"/>
              <a:t/>
            </a:r>
            <a:endParaRPr lang="ru-RU" altLang="en-US"/>
          </a:p>
        </p:txBody>
      </p:sp>
      <p:sp>
        <p:nvSpPr>
          <p:cNvPr id="7"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Только заголовок" type="titleOnly" preserve="1">
  <p:cSld name="Только заголовок">
    <p:spTree>
      <p:nvGrpSpPr>
        <p:cNvPr id="1" name=""/>
        <p:cNvGrpSpPr/>
        <p:nvPr/>
      </p:nvGrpSpPr>
      <p:grpSpPr>
        <a:xfrm>
          <a:off x="0" y="0"/>
          <a:ext cx="0" cy="0"/>
          <a:chOff x="0" y="0"/>
          <a:chExt cx="0" cy="0"/>
        </a:xfrm>
      </p:grpSpPr>
      <p:sp>
        <p:nvSpPr>
          <p:cNvPr id="3"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4" name=""/>
          <p:cNvSpPr>
            <a:spLocks noGrp="1"/>
          </p:cNvSpPr>
          <p:nvPr>
            <p:ph type="ftr" sz="quarter" idx="11"/>
          </p:nvPr>
        </p:nvSpPr>
        <p:spPr/>
        <p:txBody>
          <a:bodyPr/>
          <a:lstStyle/>
          <a:p>
            <a:pPr>
              <a:defRPr lang="ko-KR" altLang="en-US"/>
            </a:pPr>
            <a:r>
              <a:rPr lang="ru-RU" altLang="en-US"/>
              <a:t/>
            </a:r>
            <a:endParaRPr lang="ru-RU" altLang="en-US"/>
          </a:p>
        </p:txBody>
      </p:sp>
      <p:sp>
        <p:nvSpPr>
          <p:cNvPr id="5"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
        <p:nvSpPr>
          <p:cNvPr id="6"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Таблицы" type="tbl" preserve="1">
  <p:cSld name="Таблицы">
    <p:spTree>
      <p:nvGrpSpPr>
        <p:cNvPr id="1" name=""/>
        <p:cNvGrpSpPr/>
        <p:nvPr/>
      </p:nvGrpSpPr>
      <p:grpSpPr>
        <a:xfrm>
          <a:off x="0" y="0"/>
          <a:ext cx="0" cy="0"/>
          <a:chOff x="0" y="0"/>
          <a:chExt cx="0" cy="0"/>
        </a:xfrm>
      </p:grpSpPr>
      <p:sp>
        <p:nvSpPr>
          <p:cNvPr id="3" name=""/>
          <p:cNvSpPr>
            <a:spLocks noGrp="1" noTextEdit="1"/>
          </p:cNvSpPr>
          <p:nvPr>
            <p:ph type="tbl" sz="quarter" idx="13"/>
          </p:nvPr>
        </p:nvSpPr>
        <p:spPr>
          <a:xfrm>
            <a:off x="608037" y="1228725"/>
            <a:ext cx="10972799" cy="4939537"/>
          </a:xfrm>
          <a:prstGeom prst="rect">
            <a:avLst/>
          </a:prstGeom>
        </p:spPr>
        <p:txBody>
          <a:bodyPr/>
          <a:lstStyle>
            <a:lvl1pPr>
              <a:buNone/>
              <a:defRPr/>
            </a:lvl1pPr>
          </a:lstStyle>
          <a:p>
            <a:pPr lvl="0">
              <a:defRPr lang="ko-KR" altLang="en-US"/>
            </a:pPr>
            <a:r>
              <a:rPr lang="ru-RU" altLang="en-US"/>
              <a:t>Вставка таблицы</a:t>
            </a:r>
            <a:endParaRPr lang="ru-RU" altLang="en-US"/>
          </a:p>
        </p:txBody>
      </p:sp>
      <p:sp>
        <p:nvSpPr>
          <p:cNvPr id="4" name=""/>
          <p:cNvSpPr>
            <a:spLocks noGrp="1"/>
          </p:cNvSpPr>
          <p:nvPr>
            <p:ph type="dt" sz="half" idx="10"/>
          </p:nvPr>
        </p:nvSpPr>
        <p:spPr>
          <a:xfrm>
            <a:off x="609599" y="6356350"/>
            <a:ext cx="2844799" cy="365125"/>
          </a:xfrm>
        </p:spPr>
        <p:txBody>
          <a:bodyPr/>
          <a:lstStyle/>
          <a:p>
            <a:pPr>
              <a:defRPr lang="ko-KR" altLang="en-US"/>
            </a:pPr>
            <a:fld id="{1A3D5110-9FE0-496F-B26A-071D02F2DE37}" type="datetime1">
              <a:rPr lang="ru-RU" altLang="en-US"/>
              <a:pPr>
                <a:defRPr lang="ko-KR" altLang="en-US"/>
              </a:pPr>
              <a:t>27-01</a:t>
            </a:fld>
            <a:endParaRPr lang="ru-RU" altLang="en-US"/>
          </a:p>
        </p:txBody>
      </p:sp>
      <p:sp>
        <p:nvSpPr>
          <p:cNvPr id="5" name=""/>
          <p:cNvSpPr>
            <a:spLocks noGrp="1"/>
          </p:cNvSpPr>
          <p:nvPr>
            <p:ph type="ftr" sz="quarter" idx="11"/>
          </p:nvPr>
        </p:nvSpPr>
        <p:spPr>
          <a:xfrm>
            <a:off x="4165599" y="6356350"/>
            <a:ext cx="3860799" cy="365125"/>
          </a:xfrm>
        </p:spPr>
        <p:txBody>
          <a:bodyPr/>
          <a:lstStyle/>
          <a:p>
            <a:pPr>
              <a:defRPr lang="ko-KR" altLang="en-US"/>
            </a:pPr>
            <a:r>
              <a:rPr lang="ru-RU" altLang="en-US"/>
              <a:t/>
            </a:r>
            <a:endParaRPr lang="ru-RU" altLang="en-US"/>
          </a:p>
        </p:txBody>
      </p:sp>
      <p:sp>
        <p:nvSpPr>
          <p:cNvPr id="6" name=""/>
          <p:cNvSpPr>
            <a:spLocks noGrp="1"/>
          </p:cNvSpPr>
          <p:nvPr>
            <p:ph type="sldNum" sz="quarter" idx="12"/>
          </p:nvPr>
        </p:nvSpPr>
        <p:spPr>
          <a:xfrm>
            <a:off x="8737599" y="6356350"/>
            <a:ext cx="2844799" cy="365125"/>
          </a:xfrm>
        </p:spPr>
        <p:txBody>
          <a:bodyPr/>
          <a:lstStyle/>
          <a:p>
            <a:pPr>
              <a:defRPr lang="ko-KR" altLang="en-US"/>
            </a:pPr>
            <a:fld id="{27F7E4A2-815F-433A-BCB2-DBE7829CF396}" type="slidenum">
              <a:rPr lang="ru-RU" altLang="en-US"/>
              <a:pPr>
                <a:defRPr lang="ko-KR" altLang="en-US"/>
              </a:pPr>
              <a:t>‹#›</a:t>
            </a:fld>
            <a:endParaRPr lang="ru-RU" altLang="en-US"/>
          </a:p>
        </p:txBody>
      </p:sp>
      <p:sp>
        <p:nvSpPr>
          <p:cNvPr id="8"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Четыре объекта" type="fourObj" preserve="1">
  <p:cSld name="Четыре объекта">
    <p:spTree>
      <p:nvGrpSpPr>
        <p:cNvPr id="1" name=""/>
        <p:cNvGrpSpPr/>
        <p:nvPr/>
      </p:nvGrpSpPr>
      <p:grpSpPr>
        <a:xfrm>
          <a:off x="0" y="0"/>
          <a:ext cx="0" cy="0"/>
          <a:chOff x="0" y="0"/>
          <a:chExt cx="0" cy="0"/>
        </a:xfrm>
      </p:grpSpPr>
      <p:sp>
        <p:nvSpPr>
          <p:cNvPr id="3" name=""/>
          <p:cNvSpPr>
            <a:spLocks noGrp="1"/>
          </p:cNvSpPr>
          <p:nvPr>
            <p:ph sz="quarter" idx="1"/>
          </p:nvPr>
        </p:nvSpPr>
        <p:spPr>
          <a:xfrm>
            <a:off x="607353" y="1296746"/>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sz="quarter" idx="2"/>
          </p:nvPr>
        </p:nvSpPr>
        <p:spPr>
          <a:xfrm>
            <a:off x="6195353" y="1296746"/>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5" name=""/>
          <p:cNvSpPr>
            <a:spLocks noGrp="1"/>
          </p:cNvSpPr>
          <p:nvPr>
            <p:ph sz="quarter" idx="3"/>
          </p:nvPr>
        </p:nvSpPr>
        <p:spPr>
          <a:xfrm>
            <a:off x="605790" y="3886679"/>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6" name=""/>
          <p:cNvSpPr>
            <a:spLocks noGrp="1"/>
          </p:cNvSpPr>
          <p:nvPr>
            <p:ph sz="quarter" idx="4"/>
          </p:nvPr>
        </p:nvSpPr>
        <p:spPr>
          <a:xfrm>
            <a:off x="6193790" y="3886679"/>
            <a:ext cx="5389293" cy="2340429"/>
          </a:xfrm>
          <a:prstGeom prst="rect">
            <a:avLst/>
          </a:prstGeom>
        </p:spPr>
        <p:txBody>
          <a:bodyPr>
            <a:no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11" name=""/>
          <p:cNvSpPr>
            <a:spLocks noGrp="1"/>
          </p:cNvSpPr>
          <p:nvPr>
            <p:ph type="dt" sz="half" idx="10"/>
          </p:nvPr>
        </p:nvSpPr>
        <p:spPr>
          <a:xfrm>
            <a:off x="609599" y="6356350"/>
            <a:ext cx="2844799" cy="365125"/>
          </a:xfrm>
          <a:prstGeom prst="rect">
            <a:avLst/>
          </a:prstGeom>
        </p:spPr>
        <p:txBody>
          <a:bodyPr/>
          <a:lstStyle>
            <a:lvl1pPr>
              <a:defRPr>
                <a:solidFill>
                  <a:schemeClr val="bg2">
                    <a:lumMod val="20000"/>
                    <a:lumOff val="80000"/>
                  </a:schemeClr>
                </a:solidFill>
              </a:defRPr>
            </a:lvl1pPr>
          </a:lstStyle>
          <a:p>
            <a:pPr>
              <a:defRPr lang="ko-KR" altLang="en-US"/>
            </a:pPr>
            <a:fld id="{1A3D5110-9FE0-496F-B26A-071D02F2DE37}" type="datetime1">
              <a:rPr lang="ru-RU" altLang="en-US"/>
              <a:pPr>
                <a:defRPr lang="ko-KR" altLang="en-US"/>
              </a:pPr>
              <a:t>27-01</a:t>
            </a:fld>
            <a:endParaRPr lang="ru-RU" altLang="en-US"/>
          </a:p>
        </p:txBody>
      </p:sp>
      <p:sp>
        <p:nvSpPr>
          <p:cNvPr id="12" name=""/>
          <p:cNvSpPr>
            <a:spLocks noGrp="1"/>
          </p:cNvSpPr>
          <p:nvPr>
            <p:ph type="ftr" sz="quarter" idx="11"/>
          </p:nvPr>
        </p:nvSpPr>
        <p:spPr>
          <a:xfrm>
            <a:off x="4165599" y="6356350"/>
            <a:ext cx="3860799" cy="365125"/>
          </a:xfrm>
          <a:prstGeom prst="rect">
            <a:avLst/>
          </a:prstGeom>
        </p:spPr>
        <p:txBody>
          <a:bodyPr/>
          <a:lstStyle>
            <a:lvl1pPr>
              <a:defRPr>
                <a:solidFill>
                  <a:schemeClr val="bg2">
                    <a:lumMod val="20000"/>
                    <a:lumOff val="80000"/>
                  </a:schemeClr>
                </a:solidFill>
              </a:defRPr>
            </a:lvl1pPr>
          </a:lstStyle>
          <a:p>
            <a:pPr>
              <a:defRPr lang="ko-KR" altLang="en-US"/>
            </a:pPr>
            <a:r>
              <a:rPr lang="ru-RU" altLang="en-US"/>
              <a:t/>
            </a:r>
            <a:endParaRPr lang="ru-RU" altLang="en-US"/>
          </a:p>
        </p:txBody>
      </p:sp>
      <p:sp>
        <p:nvSpPr>
          <p:cNvPr id="16" name=""/>
          <p:cNvSpPr>
            <a:spLocks noGrp="1"/>
          </p:cNvSpPr>
          <p:nvPr>
            <p:ph type="sldNum" sz="quarter" idx="12"/>
          </p:nvPr>
        </p:nvSpPr>
        <p:spPr>
          <a:xfrm>
            <a:off x="8737599" y="6356350"/>
            <a:ext cx="2844799" cy="365125"/>
          </a:xfrm>
          <a:prstGeom prst="rect">
            <a:avLst/>
          </a:prstGeom>
        </p:spPr>
        <p:txBody>
          <a:bodyPr/>
          <a:lstStyle>
            <a:lvl1pPr>
              <a:defRPr>
                <a:solidFill>
                  <a:schemeClr val="bg2">
                    <a:lumMod val="20000"/>
                    <a:lumOff val="80000"/>
                  </a:schemeClr>
                </a:solidFill>
              </a:defRPr>
            </a:lvl1pPr>
          </a:lstStyle>
          <a:p>
            <a:pPr>
              <a:defRPr lang="ko-KR" altLang="en-US"/>
            </a:pPr>
            <a:fld id="{27F7E4A2-815F-433A-BCB2-DBE7829CF396}" type="slidenum">
              <a:rPr lang="ru-RU" altLang="en-US"/>
              <a:pPr>
                <a:defRPr lang="ko-KR" altLang="en-US"/>
              </a:pPr>
              <a:t>‹#›</a:t>
            </a:fld>
            <a:endParaRPr lang="ru-RU" altLang="en-US"/>
          </a:p>
        </p:txBody>
      </p:sp>
      <p:sp>
        <p:nvSpPr>
          <p:cNvPr id="17"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Рисунок с подписью" type="picTx" preserve="1">
  <p:cSld name="Рисунок с подписью">
    <p:spTree>
      <p:nvGrpSpPr>
        <p:cNvPr id="1" name=""/>
        <p:cNvGrpSpPr/>
        <p:nvPr/>
      </p:nvGrpSpPr>
      <p:grpSpPr>
        <a:xfrm>
          <a:off x="0" y="0"/>
          <a:ext cx="0" cy="0"/>
          <a:chOff x="0" y="0"/>
          <a:chExt cx="0" cy="0"/>
        </a:xfrm>
      </p:grpSpPr>
      <p:sp>
        <p:nvSpPr>
          <p:cNvPr id="2" name=""/>
          <p:cNvSpPr>
            <a:spLocks noGrp="1"/>
          </p:cNvSpPr>
          <p:nvPr>
            <p:ph type="title" idx="0"/>
          </p:nvPr>
        </p:nvSpPr>
        <p:spPr>
          <a:xfrm>
            <a:off x="2389717" y="4800600"/>
            <a:ext cx="7315199" cy="566738"/>
          </a:xfrm>
        </p:spPr>
        <p:txBody>
          <a:bodyPr anchor="b"/>
          <a:lstStyle>
            <a:lvl1pPr algn="l">
              <a:defRPr sz="2400" b="0"/>
            </a:lvl1pPr>
          </a:lstStyle>
          <a:p>
            <a:pPr lvl="0">
              <a:defRPr lang="ko-KR" altLang="en-US"/>
            </a:pPr>
            <a:r>
              <a:rPr lang="ru-RU" altLang="en-US"/>
              <a:t>Образец заголовка</a:t>
            </a:r>
            <a:endParaRPr lang="ru-RU" altLang="en-US"/>
          </a:p>
        </p:txBody>
      </p:sp>
      <p:sp>
        <p:nvSpPr>
          <p:cNvPr id="3" name=""/>
          <p:cNvSpPr>
            <a:spLocks noGrp="1" noTextEdit="1"/>
          </p:cNvSpPr>
          <p:nvPr>
            <p:ph type="pic" idx="1"/>
          </p:nvPr>
        </p:nvSpPr>
        <p:spPr>
          <a:xfrm>
            <a:off x="2389717" y="612775"/>
            <a:ext cx="7315199" cy="4114800"/>
          </a:xfrm>
          <a:prstGeom prst="rect">
            <a:avLst/>
          </a:prstGeom>
        </p:spPr>
        <p:txBody>
          <a:bodyPr anchor="ct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lang="ko-KR" altLang="en-US"/>
            </a:pPr>
            <a:r>
              <a:rPr lang="ru-RU" altLang="en-US"/>
              <a:t>Вставка картинки</a:t>
            </a:r>
            <a:endParaRPr lang="ru-RU" altLang="en-US"/>
          </a:p>
        </p:txBody>
      </p:sp>
      <p:sp>
        <p:nvSpPr>
          <p:cNvPr id="4" name=""/>
          <p:cNvSpPr>
            <a:spLocks noGrp="1"/>
          </p:cNvSpPr>
          <p:nvPr>
            <p:ph type="body" sz="half" idx="2"/>
          </p:nvPr>
        </p:nvSpPr>
        <p:spPr>
          <a:xfrm>
            <a:off x="2389717" y="5367338"/>
            <a:ext cx="7315199" cy="804862"/>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lang="ko-KR" altLang="en-US"/>
            </a:pPr>
            <a:r>
              <a:rPr lang="ru-RU" altLang="en-US"/>
              <a:t>Образец текста</a:t>
            </a:r>
            <a:endParaRPr lang="ru-RU" altLang="en-US"/>
          </a:p>
        </p:txBody>
      </p:sp>
      <p:sp>
        <p:nvSpPr>
          <p:cNvPr id="5" name=""/>
          <p:cNvSpPr>
            <a:spLocks noGrp="1"/>
          </p:cNvSpPr>
          <p:nvPr>
            <p:ph type="dt" sz="half" idx="10"/>
          </p:nvPr>
        </p:nvSpPr>
        <p:spPr/>
        <p:txBody>
          <a:bodyPr/>
          <a:lstStyle/>
          <a:p>
            <a:pPr>
              <a:defRPr lang="ko-KR" altLang="en-US"/>
            </a:pPr>
            <a:fld id="{1A3D5110-9FE0-496F-B26A-071D02F2DE37}" type="datetime1">
              <a:rPr lang="ru-RU" altLang="en-US"/>
              <a:pPr>
                <a:defRPr lang="ko-KR" altLang="en-US"/>
              </a:pPr>
              <a:t>27-01</a:t>
            </a:fld>
            <a:endParaRPr lang="ru-RU" altLang="en-US"/>
          </a:p>
        </p:txBody>
      </p:sp>
      <p:sp>
        <p:nvSpPr>
          <p:cNvPr id="6" name=""/>
          <p:cNvSpPr>
            <a:spLocks noGrp="1"/>
          </p:cNvSpPr>
          <p:nvPr>
            <p:ph type="ftr" sz="quarter" idx="11"/>
          </p:nvPr>
        </p:nvSpPr>
        <p:spPr/>
        <p:txBody>
          <a:bodyPr/>
          <a:lstStyle/>
          <a:p>
            <a:pPr>
              <a:defRPr lang="ko-KR" altLang="en-US"/>
            </a:pPr>
            <a:r>
              <a:rPr lang="ru-RU" altLang="en-US"/>
              <a:t/>
            </a:r>
            <a:endParaRPr lang="ru-RU" altLang="en-US"/>
          </a:p>
        </p:txBody>
      </p:sp>
      <p:sp>
        <p:nvSpPr>
          <p:cNvPr id="7" name=""/>
          <p:cNvSpPr>
            <a:spLocks noGrp="1"/>
          </p:cNvSpPr>
          <p:nvPr>
            <p:ph type="sldNum" sz="quarter" idx="12"/>
          </p:nvPr>
        </p:nvSpPr>
        <p:spPr/>
        <p:txBody>
          <a:bodyPr/>
          <a:lstStyle/>
          <a:p>
            <a:pPr>
              <a:defRPr lang="ko-KR" altLang="en-US"/>
            </a:pPr>
            <a:fld id="{27F7E4A2-815F-433A-BCB2-DBE7829CF396}" type="slidenum">
              <a:rPr lang="ru-RU" altLang="en-US"/>
              <a:pPr>
                <a:defRPr lang="ko-KR" altLang="en-US"/>
              </a:pPr>
              <a:t>‹#›</a:t>
            </a:fld>
            <a:endParaRPr lang="ru-RU" altLang="en-US"/>
          </a:p>
        </p:txBody>
      </p:sp>
    </p:spTree>
  </p:cSld>
  <p:clrMapOvr>
    <a:masterClrMapping/>
  </p:clrMapOvr>
  <p:transition xmlns:mc="http://schemas.openxmlformats.org/markup-compatibility/2006" xmlns:hp="http://schemas.haansoft.com/office/presentation/8.0" mc:Ignorable="hp" hp:hslDur="50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14" Type="http://schemas.openxmlformats.org/officeDocument/2006/relationships/image" Target="../media/image4.png"  /><Relationship Id="rId15" Type="http://schemas.openxmlformats.org/officeDocument/2006/relationships/image" Target="../media/image5.png"  /><Relationship Id="rId16" Type="http://schemas.openxmlformats.org/officeDocument/2006/relationships/image" Target="../media/image6.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name="Свет">
    <p:bg>
      <p:bgRef idx="1001">
        <a:schemeClr val="bg1"/>
      </p:bgRef>
    </p:bg>
    <p:spTree>
      <p:nvGrpSpPr>
        <p:cNvPr id="1" name=""/>
        <p:cNvGrpSpPr/>
        <p:nvPr/>
      </p:nvGrpSpPr>
      <p:grpSpPr>
        <a:xfrm>
          <a:off x="0" y="0"/>
          <a:ext cx="0" cy="0"/>
          <a:chOff x="0" y="0"/>
          <a:chExt cx="0" cy="0"/>
        </a:xfrm>
      </p:grpSpPr>
      <p:pic>
        <p:nvPicPr>
          <p:cNvPr id="19" name="" descr="빛_047.png"/>
          <p:cNvPicPr>
            <a:picLocks noChangeAspect="1"/>
          </p:cNvPicPr>
          <p:nvPr/>
        </p:nvPicPr>
        <p:blipFill rotWithShape="1">
          <a:blip r:embed="rId14">
            <a:alphaModFix/>
            <a:lum/>
          </a:blip>
          <a:stretch>
            <a:fillRect/>
          </a:stretch>
        </p:blipFill>
        <p:spPr>
          <a:xfrm rot="4726046">
            <a:off x="9996931" y="1641353"/>
            <a:ext cx="3456000" cy="37186"/>
          </a:xfrm>
          <a:prstGeom prst="rect">
            <a:avLst/>
          </a:prstGeom>
        </p:spPr>
      </p:pic>
      <p:pic>
        <p:nvPicPr>
          <p:cNvPr id="20" name="" descr="빛_047.png"/>
          <p:cNvPicPr>
            <a:picLocks noChangeAspect="1"/>
          </p:cNvPicPr>
          <p:nvPr/>
        </p:nvPicPr>
        <p:blipFill rotWithShape="1">
          <a:blip r:embed="rId15">
            <a:alphaModFix/>
            <a:lum/>
          </a:blip>
          <a:stretch>
            <a:fillRect/>
          </a:stretch>
        </p:blipFill>
        <p:spPr>
          <a:xfrm rot="4967770">
            <a:off x="10533041" y="1329235"/>
            <a:ext cx="2736000" cy="29437"/>
          </a:xfrm>
          <a:prstGeom prst="rect">
            <a:avLst/>
          </a:prstGeom>
        </p:spPr>
      </p:pic>
      <p:pic>
        <p:nvPicPr>
          <p:cNvPr id="18" name="" descr="빛_047.png"/>
          <p:cNvPicPr>
            <a:picLocks noChangeAspect="1"/>
          </p:cNvPicPr>
          <p:nvPr/>
        </p:nvPicPr>
        <p:blipFill rotWithShape="1">
          <a:blip r:embed="rId16">
            <a:alphaModFix/>
            <a:lum/>
          </a:blip>
          <a:stretch>
            <a:fillRect/>
          </a:stretch>
        </p:blipFill>
        <p:spPr>
          <a:xfrm rot="345495">
            <a:off x="6155214" y="263667"/>
            <a:ext cx="6335999" cy="38346"/>
          </a:xfrm>
          <a:prstGeom prst="rect">
            <a:avLst/>
          </a:prstGeom>
        </p:spPr>
      </p:pic>
      <p:sp>
        <p:nvSpPr>
          <p:cNvPr id="7" name=""/>
          <p:cNvSpPr/>
          <p:nvPr/>
        </p:nvSpPr>
        <p:spPr>
          <a:xfrm>
            <a:off x="0" y="6643710"/>
            <a:ext cx="12191999" cy="214290"/>
          </a:xfrm>
          <a:prstGeom prst="rect">
            <a:avLst/>
          </a:prstGeom>
          <a:gradFill>
            <a:gsLst>
              <a:gs pos="0">
                <a:schemeClr val="accent3">
                  <a:lumMod val="50000"/>
                  <a:alpha val="0"/>
                </a:schemeClr>
              </a:gs>
              <a:gs pos="50000">
                <a:schemeClr val="accent3">
                  <a:lumMod val="50000"/>
                  <a:alpha val="54000"/>
                </a:schemeClr>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ko-KR" altLang="en-US"/>
          </a:p>
        </p:txBody>
      </p:sp>
      <p:sp>
        <p:nvSpPr>
          <p:cNvPr id="2" name=""/>
          <p:cNvSpPr>
            <a:spLocks noGrp="1"/>
          </p:cNvSpPr>
          <p:nvPr>
            <p:ph type="title" idx="0"/>
          </p:nvPr>
        </p:nvSpPr>
        <p:spPr>
          <a:xfrm>
            <a:off x="609599" y="274638"/>
            <a:ext cx="10972799" cy="796908"/>
          </a:xfrm>
          <a:prstGeom prst="rect">
            <a:avLst/>
          </a:prstGeom>
        </p:spPr>
        <p:txBody>
          <a:bodyPr vert="horz" lIns="91440" tIns="45720" rIns="91440" bIns="45720" anchor="ctr"/>
          <a:lstStyle/>
          <a:p>
            <a:pPr lvl="0">
              <a:defRPr lang="ko-KR" altLang="en-US"/>
            </a:pPr>
            <a:r>
              <a:rPr lang="ru-RU" altLang="en-US"/>
              <a:t>Образец заголовка</a:t>
            </a:r>
            <a:endParaRPr lang="ru-RU" altLang="en-US"/>
          </a:p>
        </p:txBody>
      </p:sp>
      <p:sp>
        <p:nvSpPr>
          <p:cNvPr id="17" name=""/>
          <p:cNvSpPr>
            <a:spLocks noGrp="1"/>
          </p:cNvSpPr>
          <p:nvPr>
            <p:ph type="body" idx="1"/>
          </p:nvPr>
        </p:nvSpPr>
        <p:spPr>
          <a:xfrm>
            <a:off x="609599" y="1186543"/>
            <a:ext cx="10972799" cy="4939621"/>
          </a:xfrm>
          <a:prstGeom prst="rect">
            <a:avLst/>
          </a:prstGeom>
        </p:spPr>
        <p:txBody>
          <a:bodyPr vert="horz" lIns="91440" tIns="45720" rIns="91440" bIns="45720"/>
          <a:lstStyle/>
          <a:p>
            <a:pPr lvl="0">
              <a:defRPr lang="ko-KR" altLang="en-US"/>
            </a:pPr>
            <a:r>
              <a:rPr lang="ru-RU" altLang="en-US"/>
              <a:t>Образец текста</a:t>
            </a:r>
            <a:endParaRPr lang="ru-RU" altLang="en-US"/>
          </a:p>
          <a:p>
            <a:pPr lvl="1">
              <a:defRPr lang="ko-KR" altLang="en-US"/>
            </a:pPr>
            <a:r>
              <a:rPr lang="ru-RU" altLang="en-US"/>
              <a:t>Второй уровень</a:t>
            </a:r>
            <a:endParaRPr lang="ru-RU" altLang="en-US"/>
          </a:p>
          <a:p>
            <a:pPr lvl="2">
              <a:defRPr lang="ko-KR" altLang="en-US"/>
            </a:pPr>
            <a:r>
              <a:rPr lang="ru-RU" altLang="en-US"/>
              <a:t>Третий уровень</a:t>
            </a:r>
            <a:endParaRPr lang="ru-RU" altLang="en-US"/>
          </a:p>
          <a:p>
            <a:pPr lvl="3">
              <a:defRPr lang="ko-KR" altLang="en-US"/>
            </a:pPr>
            <a:r>
              <a:rPr lang="ru-RU" altLang="en-US"/>
              <a:t>Четвертый уровень</a:t>
            </a:r>
            <a:endParaRPr lang="ru-RU" altLang="en-US"/>
          </a:p>
          <a:p>
            <a:pPr lvl="4">
              <a:defRPr lang="ko-KR" altLang="en-US"/>
            </a:pPr>
            <a:r>
              <a:rPr lang="ru-RU" altLang="en-US"/>
              <a:t>Пятый уровень</a:t>
            </a:r>
            <a:endParaRPr lang="ru-RU" altLang="en-US"/>
          </a:p>
        </p:txBody>
      </p:sp>
      <p:sp>
        <p:nvSpPr>
          <p:cNvPr id="4" name=""/>
          <p:cNvSpPr>
            <a:spLocks noGrp="1"/>
          </p:cNvSpPr>
          <p:nvPr>
            <p:ph type="dt" sz="half" idx="2"/>
          </p:nvPr>
        </p:nvSpPr>
        <p:spPr>
          <a:xfrm>
            <a:off x="609599" y="6356350"/>
            <a:ext cx="2844799" cy="365125"/>
          </a:xfrm>
          <a:prstGeom prst="rect">
            <a:avLst/>
          </a:prstGeom>
        </p:spPr>
        <p:txBody>
          <a:bodyPr vert="horz" lIns="91440" tIns="45720" rIns="91440" bIns="45720" anchor="ctr"/>
          <a:lstStyle>
            <a:lvl1pPr algn="l">
              <a:defRPr sz="1200">
                <a:solidFill>
                  <a:schemeClr val="tx1"/>
                </a:solidFill>
              </a:defRPr>
            </a:lvl1pPr>
          </a:lstStyle>
          <a:p>
            <a:pPr>
              <a:defRPr lang="ko-KR" altLang="en-US"/>
            </a:pPr>
            <a:fld id="{1A3D5110-9FE0-496F-B26A-071D02F2DE37}" type="datetime1">
              <a:rPr lang="ru-RU" altLang="en-US"/>
              <a:pPr>
                <a:defRPr lang="ko-KR" altLang="en-US"/>
              </a:pPr>
              <a:t>27-01</a:t>
            </a:fld>
            <a:endParaRPr lang="ru-RU" altLang="en-US"/>
          </a:p>
        </p:txBody>
      </p:sp>
      <p:sp>
        <p:nvSpPr>
          <p:cNvPr id="5" name=""/>
          <p:cNvSpPr>
            <a:spLocks noGrp="1"/>
          </p:cNvSpPr>
          <p:nvPr>
            <p:ph type="ftr" sz="quarter" idx="3"/>
          </p:nvPr>
        </p:nvSpPr>
        <p:spPr>
          <a:xfrm>
            <a:off x="4165599" y="6356350"/>
            <a:ext cx="3860799" cy="365125"/>
          </a:xfrm>
          <a:prstGeom prst="rect">
            <a:avLst/>
          </a:prstGeom>
        </p:spPr>
        <p:txBody>
          <a:bodyPr vert="horz" lIns="91440" tIns="45720" rIns="91440" bIns="45720" anchor="ctr"/>
          <a:lstStyle>
            <a:lvl1pPr algn="ctr">
              <a:defRPr sz="1200">
                <a:solidFill>
                  <a:schemeClr val="tx1"/>
                </a:solidFill>
              </a:defRPr>
            </a:lvl1pPr>
          </a:lstStyle>
          <a:p>
            <a:pPr>
              <a:defRPr lang="ko-KR" altLang="en-US"/>
            </a:pPr>
            <a:r>
              <a:rPr lang="ru-RU" altLang="en-US"/>
              <a:t/>
            </a:r>
            <a:endParaRPr lang="ru-RU" altLang="en-US"/>
          </a:p>
        </p:txBody>
      </p:sp>
      <p:sp>
        <p:nvSpPr>
          <p:cNvPr id="6" name=""/>
          <p:cNvSpPr>
            <a:spLocks noGrp="1"/>
          </p:cNvSpPr>
          <p:nvPr>
            <p:ph type="sldNum" sz="quarter" idx="4"/>
          </p:nvPr>
        </p:nvSpPr>
        <p:spPr>
          <a:xfrm>
            <a:off x="8737599" y="6356350"/>
            <a:ext cx="2844799" cy="365125"/>
          </a:xfrm>
          <a:prstGeom prst="rect">
            <a:avLst/>
          </a:prstGeom>
        </p:spPr>
        <p:txBody>
          <a:bodyPr vert="horz" lIns="91440" tIns="45720" rIns="91440" bIns="45720" anchor="ctr"/>
          <a:lstStyle>
            <a:lvl1pPr algn="r">
              <a:defRPr sz="1200">
                <a:solidFill>
                  <a:schemeClr val="tx1"/>
                </a:solidFill>
              </a:defRPr>
            </a:lvl1pPr>
          </a:lstStyle>
          <a:p>
            <a:pPr>
              <a:defRPr lang="ko-KR" altLang="en-US"/>
            </a:pPr>
            <a:fld id="{27F7E4A2-815F-433A-BCB2-DBE7829CF396}" type="slidenum">
              <a:rPr lang="ru-RU" altLang="en-US"/>
              <a:pPr>
                <a:defRPr lang="ko-KR" altLang="en-US"/>
              </a:pPr>
              <a:t>‹#›</a:t>
            </a:fld>
            <a:endParaRPr lang="ru-RU" alt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ransition xmlns:mc="http://schemas.openxmlformats.org/markup-compatibility/2006" xmlns:hp="http://schemas.haansoft.com/office/presentation/8.0" mc:Ignorable="hp" hp:hslDur="500"/>
  <p:hf sldNum="0" hdr="0" ftr="0" dt="0"/>
  <p:txStyles>
    <p:titleStyle>
      <a:lvl1pPr algn="l" defTabSz="914400" rtl="0" eaLnBrk="1" latinLnBrk="1"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1" hangingPunct="1">
        <a:spcBef>
          <a:spcPct val="20000"/>
        </a:spcBef>
        <a:buClr>
          <a:schemeClr val="accent4">
            <a:lumMod val="75000"/>
          </a:schemeClr>
        </a:buClr>
        <a:buSzPct val="100000"/>
        <a:buFont typeface="Wingdings"/>
        <a:buChar char="§"/>
        <a:defRPr sz="2800" kern="1200">
          <a:solidFill>
            <a:schemeClr val="tx1">
              <a:lumMod val="85000"/>
            </a:schemeClr>
          </a:solidFill>
          <a:latin typeface="+mn-lt"/>
          <a:ea typeface="+mn-ea"/>
          <a:cs typeface="+mn-cs"/>
        </a:defRPr>
      </a:lvl1pPr>
      <a:lvl2pPr marL="742950" indent="-285750" algn="l" defTabSz="914400" rtl="0" eaLnBrk="1" latinLnBrk="1" hangingPunct="1">
        <a:spcBef>
          <a:spcPct val="20000"/>
        </a:spcBef>
        <a:buClr>
          <a:schemeClr val="tx1">
            <a:lumMod val="75000"/>
            <a:lumOff val="25000"/>
          </a:schemeClr>
        </a:buClr>
        <a:buFont typeface="Arial"/>
        <a:buChar char="–"/>
        <a:defRPr sz="2400" kern="1200">
          <a:solidFill>
            <a:schemeClr val="tx1">
              <a:lumMod val="85000"/>
            </a:schemeClr>
          </a:solidFill>
          <a:latin typeface="+mn-lt"/>
          <a:ea typeface="+mn-ea"/>
          <a:cs typeface="+mn-cs"/>
        </a:defRPr>
      </a:lvl2pPr>
      <a:lvl3pPr marL="1143000" indent="-228600" algn="l" defTabSz="914400" rtl="0" eaLnBrk="1" latinLnBrk="1" hangingPunct="1">
        <a:spcBef>
          <a:spcPct val="20000"/>
        </a:spcBef>
        <a:buClr>
          <a:schemeClr val="accent3">
            <a:lumMod val="75000"/>
          </a:schemeClr>
        </a:buClr>
        <a:buFont typeface="Arial"/>
        <a:buChar char="•"/>
        <a:defRPr sz="2000" kern="1200">
          <a:solidFill>
            <a:schemeClr val="tx1">
              <a:lumMod val="85000"/>
            </a:schemeClr>
          </a:solidFill>
          <a:latin typeface="+mn-lt"/>
          <a:ea typeface="+mn-ea"/>
          <a:cs typeface="+mn-cs"/>
        </a:defRPr>
      </a:lvl3pPr>
      <a:lvl4pPr marL="1600200" indent="-228600" algn="l" defTabSz="914400" rtl="0" eaLnBrk="1" latinLnBrk="1" hangingPunct="1">
        <a:spcBef>
          <a:spcPct val="20000"/>
        </a:spcBef>
        <a:buFont typeface="Arial"/>
        <a:buChar char="–"/>
        <a:defRPr sz="1800" kern="1200">
          <a:solidFill>
            <a:schemeClr val="tx1">
              <a:lumMod val="85000"/>
            </a:schemeClr>
          </a:solidFill>
          <a:latin typeface="+mn-lt"/>
          <a:ea typeface="+mn-ea"/>
          <a:cs typeface="+mn-cs"/>
        </a:defRPr>
      </a:lvl4pPr>
      <a:lvl5pPr marL="2057400" indent="-228600" algn="l" defTabSz="914400" rtl="0" eaLnBrk="1" latinLnBrk="1" hangingPunct="1">
        <a:spcBef>
          <a:spcPct val="20000"/>
        </a:spcBef>
        <a:buFont typeface="Arial"/>
        <a:buChar char="»"/>
        <a:defRPr sz="1800" kern="1200">
          <a:solidFill>
            <a:schemeClr val="tx1">
              <a:lumMod val="85000"/>
            </a:schemeClr>
          </a:solidFill>
          <a:latin typeface="+mn-lt"/>
          <a:ea typeface="+mn-ea"/>
          <a:cs typeface="+mn-cs"/>
        </a:defRPr>
      </a:lvl5pPr>
      <a:lvl6pPr marL="2416175" indent="-260350" algn="l" defTabSz="914400" rtl="0" eaLnBrk="1" latinLnBrk="1" hangingPunct="1">
        <a:spcBef>
          <a:spcPct val="20000"/>
        </a:spcBef>
        <a:buClr>
          <a:schemeClr val="tx1">
            <a:lumMod val="85000"/>
          </a:schemeClr>
        </a:buClr>
        <a:buFont typeface="Lucida Sans"/>
        <a:buChar char="»"/>
        <a:defRPr sz="1800" kern="1200">
          <a:solidFill>
            <a:schemeClr val="tx1"/>
          </a:solidFill>
          <a:latin typeface="+mn-lt"/>
          <a:ea typeface="+mn-ea"/>
          <a:cs typeface="+mn-cs"/>
        </a:defRPr>
      </a:lvl6pPr>
      <a:lvl7pPr marL="2781300" indent="-269875" algn="l" defTabSz="914400" rtl="0" eaLnBrk="1" latinLnBrk="1" hangingPunct="1">
        <a:spcBef>
          <a:spcPct val="20000"/>
        </a:spcBef>
        <a:buClr>
          <a:schemeClr val="tx1"/>
        </a:buClr>
        <a:buFont typeface="Lucida Sans"/>
        <a:buChar char="»"/>
        <a:defRPr sz="1800" kern="1200">
          <a:solidFill>
            <a:schemeClr val="tx1"/>
          </a:solidFill>
          <a:latin typeface="+mn-lt"/>
          <a:ea typeface="+mn-ea"/>
          <a:cs typeface="+mn-cs"/>
        </a:defRPr>
      </a:lvl7pPr>
      <a:lvl8pPr marL="3143250" indent="-276225" algn="l" defTabSz="914400" rtl="0" eaLnBrk="1" latinLnBrk="1" hangingPunct="1">
        <a:spcBef>
          <a:spcPct val="20000"/>
        </a:spcBef>
        <a:buClr>
          <a:schemeClr val="tx1"/>
        </a:buClr>
        <a:buFont typeface="Lucida Sans"/>
        <a:buChar char="»"/>
        <a:defRPr sz="1800" kern="1200">
          <a:solidFill>
            <a:schemeClr val="tx1"/>
          </a:solidFill>
          <a:latin typeface="+mn-lt"/>
          <a:ea typeface="+mn-ea"/>
          <a:cs typeface="+mn-cs"/>
        </a:defRPr>
      </a:lvl8pPr>
      <a:lvl9pPr marL="3495675" indent="-266700" algn="l" defTabSz="914400" rtl="0" eaLnBrk="1" latinLnBrk="1" hangingPunct="1">
        <a:spcBef>
          <a:spcPct val="20000"/>
        </a:spcBef>
        <a:buClr>
          <a:schemeClr val="tx1"/>
        </a:buClr>
        <a:buFont typeface="Lucida Sans"/>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0"/>
          </p:nvPr>
        </p:nvSpPr>
        <p:spPr/>
        <p:txBody>
          <a:bodyPr/>
          <a:lstStyle/>
          <a:p>
            <a:pPr>
              <a:defRPr/>
            </a:pPr>
            <a:r>
              <a:rPr lang="ru-RU" altLang="en-US" sz="3900" b="1">
                <a:solidFill>
                  <a:srgbClr val="000000"/>
                </a:solidFill>
                <a:latin typeface="Times New Roman"/>
                <a:cs typeface="Times New Roman"/>
              </a:rPr>
              <a:t>Задачи и особенности обучения рисованию</a:t>
            </a:r>
            <a:endParaRPr lang="ru-RU" altLang="en-US" sz="3900" b="1">
              <a:solidFill>
                <a:srgbClr val="000000"/>
              </a:solidFill>
              <a:latin typeface="Times New Roman"/>
              <a:cs typeface="Times New Roman"/>
            </a:endParaRPr>
          </a:p>
          <a:p>
            <a:pPr>
              <a:defRPr lang="en-US"/>
            </a:pPr>
            <a:r>
              <a:rPr lang="ru-RU" altLang="en-US" sz="3900">
                <a:solidFill>
                  <a:srgbClr val="000000"/>
                </a:solidFill>
                <a:latin typeface="Times New Roman"/>
                <a:cs typeface="Times New Roman"/>
              </a:rPr>
              <a:t>Старший дошкольный возраст</a:t>
            </a:r>
            <a:endParaRPr lang="ru-RU" altLang="en-US" sz="3900">
              <a:solidFill>
                <a:srgbClr val="000000"/>
              </a:solidFill>
              <a:latin typeface="Times New Roman"/>
              <a:cs typeface="Times New Roman"/>
            </a:endParaRPr>
          </a:p>
        </p:txBody>
      </p:sp>
      <p:sp>
        <p:nvSpPr>
          <p:cNvPr id="3" name="Subtitle 2"/>
          <p:cNvSpPr>
            <a:spLocks noGrp="1"/>
          </p:cNvSpPr>
          <p:nvPr>
            <p:ph type="subTitle" idx="1"/>
          </p:nvPr>
        </p:nvSpPr>
        <p:spPr>
          <a:xfrm>
            <a:off x="0" y="5693882"/>
            <a:ext cx="8534399" cy="903514"/>
          </a:xfrm>
        </p:spPr>
        <p:txBody>
          <a:bodyPr/>
          <a:lstStyle/>
          <a:p>
            <a:pPr algn="l">
              <a:defRPr lang="en-US"/>
            </a:pPr>
            <a:r>
              <a:rPr lang="ru-RU" altLang="en-US">
                <a:solidFill>
                  <a:srgbClr val="000000"/>
                </a:solidFill>
                <a:latin typeface="Times New Roman"/>
                <a:cs typeface="Times New Roman"/>
              </a:rPr>
              <a:t>Выполнила</a:t>
            </a:r>
            <a:r>
              <a:rPr lang="en-US" altLang="ru-RU">
                <a:solidFill>
                  <a:srgbClr val="000000"/>
                </a:solidFill>
                <a:latin typeface="Times New Roman"/>
                <a:cs typeface="Times New Roman"/>
              </a:rPr>
              <a:t>:</a:t>
            </a:r>
            <a:r>
              <a:rPr lang="ru-RU" altLang="en-US">
                <a:solidFill>
                  <a:srgbClr val="000000"/>
                </a:solidFill>
                <a:latin typeface="Times New Roman"/>
                <a:cs typeface="Times New Roman"/>
              </a:rPr>
              <a:t> Антонова Валентина</a:t>
            </a:r>
            <a:endParaRPr lang="ru-RU" altLang="en-US">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3" y="548640"/>
            <a:ext cx="11463145" cy="5976747"/>
          </a:xfrm>
        </p:spPr>
        <p:txBody>
          <a:bodyPr/>
          <a:lstStyle/>
          <a:p>
            <a:pPr marL="0" indent="540067" algn="just">
              <a:buNone/>
              <a:defRPr/>
            </a:pPr>
            <a:r>
              <a:rPr lang="en-US" altLang="en-US" sz="2200">
                <a:solidFill>
                  <a:srgbClr val="000000"/>
                </a:solidFill>
                <a:latin typeface="Times New Roman"/>
                <a:cs typeface="Times New Roman"/>
              </a:rPr>
              <a:t>Большую роль в обучении детей рисованию выполняют различные упражнения, позволяющие отработать отдельные приемы. Причем упражнения могут быть как составной частью занятия (использоваться в качестве предварительной работы), так и самостоятельным видом деятельности. Форма упражнений различна от простых словесных инструкций, которые дети последовательно выполняют, до рабочих тетрадей, которые размещаются в «Уголках творчества» и используются детьми в свободной деятельности.</a:t>
            </a:r>
            <a:endParaRPr lang="en-US" altLang="en-US" sz="2200">
              <a:solidFill>
                <a:srgbClr val="000000"/>
              </a:solidFill>
              <a:latin typeface="Times New Roman"/>
              <a:cs typeface="Times New Roman"/>
            </a:endParaRPr>
          </a:p>
          <a:p>
            <a:pPr marL="0" indent="540067" algn="just">
              <a:buNone/>
              <a:defRPr/>
            </a:pP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Педагогические эскизы также применяются педагогом, отличие состоит в их количестве и сложности. Любой экспозиционный ряд должен быть рассчитан на разные уровни творческого развития детей. Необходимо не только отразить разные способы реализации одной темы, но и продемонстрировать динамику развития выразительного образа: от простого к сложному. В этом случае очень важно поддерживать инициативу детей выбирать сложные композиции для рисования. Однако стоит обратить внимание на такой момент: в старшем возрасте дети очень часто выбирают более легкий путь создания образа, не прилагая больших усилий. Для таких детей следует придумать проблемную ситуацию, стимулирующую творческие поиски, раскрывающие потенциал ребенка.</a:t>
            </a:r>
            <a:endParaRPr lang="en-US"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263271" y="476631"/>
            <a:ext cx="11319127" cy="6048756"/>
          </a:xfrm>
        </p:spPr>
        <p:txBody>
          <a:bodyPr/>
          <a:lstStyle/>
          <a:p>
            <a:pPr marL="0" indent="540067" algn="just">
              <a:buNone/>
              <a:defRPr/>
            </a:pPr>
            <a:r>
              <a:rPr lang="en-US" altLang="en-US" sz="2200">
                <a:solidFill>
                  <a:srgbClr val="000000"/>
                </a:solidFill>
                <a:latin typeface="Times New Roman"/>
                <a:cs typeface="Times New Roman"/>
              </a:rPr>
              <a:t>В этом возрасте существует опасность потери у детей интереса к рисованию. Причинами этого может стать стереотипность образов, возникающая в результате педагогически неверного обучения, когда дети привыкли рисовать только по образцу педагога. Зачастую эти образцы содержат в себе долю схематизма, отличающего их от реальности. Видя эту разницу между воспринимаемым миром и рисунком, дети начинают испытывать сначала страх, что у них так же красиво не получится, а затем и нежелание что-либо рисовать. В этот период схематизм у многих детей превращает рисунок не в средство художественного самовыражения, а в способ общения и игры. </a:t>
            </a:r>
            <a:endParaRPr lang="en-US" altLang="en-US" sz="2200">
              <a:solidFill>
                <a:srgbClr val="000000"/>
              </a:solidFill>
              <a:latin typeface="Times New Roman"/>
              <a:cs typeface="Times New Roman"/>
            </a:endParaRPr>
          </a:p>
          <a:p>
            <a:pPr marL="0" indent="540067" algn="just">
              <a:buNone/>
              <a:defRPr/>
            </a:pP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В работах также начинает проявляться половая принадлежность. Мальчики рисуют воинов, героев мультсериалов, оружие, сражения, спорт. Девочки выбирают в качестве сюжетов сказки о принцессах, портреты красавиц, своих близких, изображение животных, цветов и т. д. Однако даже при таких приоритетах важно формировать у детей представление о многообразии сюжетов, способов изображения. С этой целью необходимо вводить новые техники, обучать новым приемам или усложнять способы выполнения уже знакомых, чтобы дети обладали большей изобразительной свободой, могли экспериментиро­вать, выбирать.</a:t>
            </a:r>
            <a:endParaRPr lang="en-US"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77547" y="1124712"/>
            <a:ext cx="11391136" cy="4608576"/>
          </a:xfrm>
        </p:spPr>
        <p:txBody>
          <a:bodyPr/>
          <a:lstStyle/>
          <a:p>
            <a:pPr marL="0" indent="540067" algn="just">
              <a:buNone/>
              <a:defRPr/>
            </a:pPr>
            <a:r>
              <a:rPr lang="en-US" altLang="en-US" sz="2200">
                <a:solidFill>
                  <a:srgbClr val="000000"/>
                </a:solidFill>
                <a:latin typeface="Times New Roman"/>
                <a:cs typeface="Times New Roman"/>
              </a:rPr>
              <a:t>Показ как метод обучения используется с детьми старшего дошкольного возраста в различных ситуациях. Он может быть полным, когда надо объяснить последовательность изображения какого-либо предмета, объекта, и частичным, когда более углубленно демонстрируется отдельный прием.</a:t>
            </a:r>
            <a:endParaRPr lang="en-US" altLang="en-US" sz="2200">
              <a:solidFill>
                <a:srgbClr val="000000"/>
              </a:solidFill>
              <a:latin typeface="Times New Roman"/>
              <a:cs typeface="Times New Roman"/>
            </a:endParaRPr>
          </a:p>
          <a:p>
            <a:pPr marL="0" indent="540067" algn="just">
              <a:buNone/>
              <a:defRPr/>
            </a:pP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Полный и частичный показ очень часто используется при обучении детей линейной перспективе при изображении городского пейзажа. Город детьми изображается следующим образом. В низу листа проходит полоска, обозначающая дорогу, а над ней рисуются прямоугольные дома, разные по величине. Такой рисунок свидетельствует о фризовом построении. Чтобы устранить, а лучше предотвратить подобную ситуацию, можно так построить обучение.</a:t>
            </a:r>
            <a:endParaRPr lang="en-US" altLang="en-US" sz="2200">
              <a:solidFill>
                <a:srgbClr val="000000"/>
              </a:solidFill>
              <a:latin typeface="Times New Roman"/>
              <a:cs typeface="Times New Roman"/>
            </a:endParaRPr>
          </a:p>
          <a:p>
            <a:pPr marL="0" indent="540067" algn="just">
              <a:buNone/>
              <a:defRPr/>
            </a:pPr>
            <a:endParaRPr lang="en-US" altLang="en-US" sz="2200">
              <a:solidFill>
                <a:srgbClr val="000000"/>
              </a:solidFill>
              <a:latin typeface="Times New Roman"/>
              <a:cs typeface="Times New Roman"/>
            </a:endParaRPr>
          </a:p>
          <a:p>
            <a:pPr marL="0" indent="540067" algn="just">
              <a:buNone/>
              <a:defRPr/>
            </a:pPr>
            <a:endParaRPr lang="en-US" altLang="en-US" sz="2200">
              <a:solidFill>
                <a:srgbClr val="000000"/>
              </a:solidFill>
              <a:latin typeface="Times New Roman"/>
              <a:cs typeface="Times New Roman"/>
            </a:endParaRPr>
          </a:p>
          <a:p>
            <a:pPr marL="0" indent="540067" algn="just">
              <a:buNone/>
              <a:defRPr/>
            </a:pP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 </a:t>
            </a:r>
            <a:endParaRPr lang="en-US"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476631"/>
            <a:ext cx="11391136" cy="6048756"/>
          </a:xfrm>
        </p:spPr>
        <p:txBody>
          <a:bodyPr/>
          <a:lstStyle/>
          <a:p>
            <a:pPr marL="0" indent="540067" algn="just">
              <a:buNone/>
              <a:defRPr/>
            </a:pPr>
            <a:r>
              <a:rPr lang="ru-RU" altLang="en-US" sz="2200">
                <a:solidFill>
                  <a:srgbClr val="000000"/>
                </a:solidFill>
                <a:latin typeface="Times New Roman"/>
                <a:cs typeface="Times New Roman"/>
              </a:rPr>
              <a:t>На листе провести линию горизонта, выполнить фон (небо и земля). Далее двумя тонкими кистями, которые ставятся в одну точку, расположенную на линии горизонта, по направлению к нижнему краю листа проводятся диагональные линии, расходящиеся в разные стороны от центральной точки. Линии рисуются до конца листа. Образовавшийся треугольник имитирует дорогу. По обе стороны от дороги изображаются дома, ракурс определяет ребенок. Однако есть существенный момент. Архитектурные сооружения изображаются постепенно, сначала дальние дома, близко расположенные к линии горизонта, их размеры значительно меньше, чем архитектура переднего плана; затем те, которые расположены чуть ближе. И так далее. Дома, которые располагаются на переднем плане, более контрастные, что создает дополнительный эффект перспективы. Для подчеркивания линейности можно нарисовать фонарные столбы, высота которых по мере удаления от переднего края уменьшается.</a:t>
            </a:r>
            <a:endParaRPr lang="ru-RU" altLang="en-US" sz="2200">
              <a:solidFill>
                <a:srgbClr val="000000"/>
              </a:solidFill>
              <a:latin typeface="Times New Roman"/>
              <a:cs typeface="Times New Roman"/>
            </a:endParaRPr>
          </a:p>
          <a:p>
            <a:pPr marL="0" indent="540067" algn="just">
              <a:buNone/>
              <a:defRPr/>
            </a:pP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В декоративном рисовании изменения касаются в основном технической и содержательной сторон. Помимо усложняющихся приемов в декоративных образах появляется сюжет. В этой связи представляется необходимым в процессе декоративного рисования детей активизировать их опыт построения композиции в сюжетном рисо­вании, учитывая специфику конкретной росписи или декоративного мотива.</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3" y="476631"/>
            <a:ext cx="11521440" cy="6048756"/>
          </a:xfrm>
        </p:spPr>
        <p:txBody>
          <a:bodyPr/>
          <a:lstStyle/>
          <a:p>
            <a:pPr marL="0" indent="540067" algn="just">
              <a:buNone/>
              <a:defRPr/>
            </a:pPr>
            <a:r>
              <a:rPr lang="en-US" altLang="en-US" sz="2200">
                <a:solidFill>
                  <a:srgbClr val="000000"/>
                </a:solidFill>
                <a:latin typeface="Times New Roman"/>
                <a:cs typeface="Times New Roman"/>
              </a:rPr>
              <a:t>Использование литературных произведений расширяет тематику детских рисунков и выступает одновременно методом их обучения, способствующим развитию творческой инициативы. Словесный художественный образ раскрывает конкретные черты какого-либо предмета или явления и в то же время дает возможность слушателю домыслить образ или ситуацию, в которой происходит действие. В этой связи полезно познакомить с таким явлением в искусстве, как типизация, т.е. характеристикой определенного образа, имеющего отличительные черты. </a:t>
            </a: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Например, для Бабы-</a:t>
            </a:r>
            <a:r>
              <a:rPr lang="ru-RU" altLang="en-US" sz="2200">
                <a:solidFill>
                  <a:srgbClr val="000000"/>
                </a:solidFill>
                <a:latin typeface="Times New Roman"/>
                <a:cs typeface="Times New Roman"/>
              </a:rPr>
              <a:t>Я</a:t>
            </a:r>
            <a:r>
              <a:rPr lang="en-US" altLang="en-US" sz="2200">
                <a:solidFill>
                  <a:srgbClr val="000000"/>
                </a:solidFill>
                <a:latin typeface="Times New Roman"/>
                <a:cs typeface="Times New Roman"/>
              </a:rPr>
              <a:t>ги типично наличие ступы, метлы, горбатой спины, носа, похожего на крюк, растрепанных волос и рваной, грязной одежды. Для героини сказки Ш. Перро «Красная Шапочка» обязательны шапочка красного цвета, корзинка с угощением для бабушки. И так у многих сказочных персонажей. </a:t>
            </a: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Однако несмотря на типичные признаки, позволяющие узнать героя, образ может быть различен (его характер, настроение, поза и т.д.). Домыслить образ, сделать его отличным от подобных — задача для творческой личности. Поэтому, чтобы справиться с ней, дошкольнику необходимо не только владеть изобразительными умениями и навыками, но и обладать способностью преобразовывать опыт в новую ситуацию.</a:t>
            </a:r>
            <a:endParaRPr lang="en-US"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1196721"/>
            <a:ext cx="11391136" cy="4392549"/>
          </a:xfrm>
        </p:spPr>
        <p:txBody>
          <a:bodyPr/>
          <a:lstStyle/>
          <a:p>
            <a:pPr marL="0" indent="540067" algn="just">
              <a:buNone/>
              <a:defRPr/>
            </a:pPr>
            <a:r>
              <a:rPr lang="ru-RU" altLang="en-US" sz="2200">
                <a:solidFill>
                  <a:srgbClr val="000000"/>
                </a:solidFill>
                <a:latin typeface="Times New Roman"/>
                <a:cs typeface="Times New Roman"/>
              </a:rPr>
              <a:t>Иногда дети создают образы литературных героев, о которых они узнают только из произведения. В этом случае поле их фантазии не ограничивается какими-либо признаками, если только в произведении нет четких указаний на внешнюю характеристику героя. Чтобы детям было легче продумывать композицию рисунка по мотивам литературного произведения, его следует разбить на ряд эпизодов, где текстом определены действующие лица, место и время действия. </a:t>
            </a:r>
            <a:endParaRPr lang="ru-RU" altLang="en-US" sz="2200">
              <a:solidFill>
                <a:srgbClr val="000000"/>
              </a:solidFill>
              <a:latin typeface="Times New Roman"/>
              <a:cs typeface="Times New Roman"/>
            </a:endParaRPr>
          </a:p>
          <a:p>
            <a:pPr marL="0" indent="540067" algn="just">
              <a:buNone/>
              <a:defRPr/>
            </a:pP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Самостоятельно дети не всегда могут справиться с этим. Педагог в начале занятия разбирает с ними, какие сюжеты можно нарисовать по данному произведению, что было сначала, потом, чем все заканчивается. Можно предложить тему какого-либо эпизода или нескольких эпизодов. В этом случае педагог косвенно направляет детей, давая им возможность самим проявить себя в творчестве.</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3" y="1196721"/>
            <a:ext cx="11521438" cy="3960494"/>
          </a:xfrm>
        </p:spPr>
        <p:txBody>
          <a:bodyPr/>
          <a:lstStyle/>
          <a:p>
            <a:pPr marL="0" indent="540067" algn="just">
              <a:buNone/>
              <a:defRPr/>
            </a:pPr>
            <a:r>
              <a:rPr lang="ru-RU" altLang="en-US" sz="2200">
                <a:solidFill>
                  <a:srgbClr val="000000"/>
                </a:solidFill>
                <a:latin typeface="Times New Roman"/>
                <a:cs typeface="Times New Roman"/>
              </a:rPr>
              <a:t>Анализ своих работ в этом возрасте также не всегда объективен. В основном дети отмечают свои рисунки, работы друга или лидера. И только с помощью наводящих вопросов педагога они могут дать объективную оценку. </a:t>
            </a:r>
            <a:endParaRPr lang="ru-RU" altLang="en-US" sz="2200">
              <a:solidFill>
                <a:srgbClr val="000000"/>
              </a:solidFill>
              <a:latin typeface="Times New Roman"/>
              <a:cs typeface="Times New Roman"/>
            </a:endParaRPr>
          </a:p>
          <a:p>
            <a:pPr marL="0" indent="540067" algn="just">
              <a:buNone/>
              <a:defRPr/>
            </a:pP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Однако нужно ли, чтобы при всех были высказаны замечания по поводу ошибок, допущенных ребенком? В этом возрасте дети очень ранимы и эмоционально переживают свои неудачи, болезненно реагируют на критику. Конечно, это не означает, что все время и за все нужно хвалить. Но в каждой работе необходимо отмечать положительное, поскольку это стимулирует детей к дальнейшей деятельности. А вот ошибки корректировать, указывать нужно в процессе рисования ребенка, а не на всеобщем обозрении. И даже отмечая неточности, следует указывать возможные варианты исправления.</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1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3" name=""/>
          <p:cNvSpPr>
            <a:spLocks noGrp="1"/>
          </p:cNvSpPr>
          <p:nvPr>
            <p:ph type="title" idx="0"/>
          </p:nvPr>
        </p:nvSpPr>
        <p:spPr>
          <a:xfrm>
            <a:off x="609600" y="2492883"/>
            <a:ext cx="10972799" cy="796908"/>
          </a:xfrm>
        </p:spPr>
        <p:txBody>
          <a:bodyPr/>
          <a:lstStyle/>
          <a:p>
            <a:pPr algn="ctr">
              <a:defRPr/>
            </a:pPr>
            <a:r>
              <a:rPr lang="ru-RU" altLang="en-US" sz="4100" b="1">
                <a:solidFill>
                  <a:srgbClr val="000000"/>
                </a:solidFill>
                <a:latin typeface="Times New Roman"/>
                <a:cs typeface="Times New Roman"/>
              </a:rPr>
              <a:t>Спасибо за внимание</a:t>
            </a:r>
            <a:r>
              <a:rPr lang="en-US" altLang="ru-RU" sz="4100" b="1">
                <a:solidFill>
                  <a:srgbClr val="000000"/>
                </a:solidFill>
                <a:latin typeface="Times New Roman"/>
                <a:cs typeface="Times New Roman"/>
              </a:rPr>
              <a:t>!</a:t>
            </a:r>
            <a:endParaRPr lang="en-US" altLang="ru-RU" sz="4100" b="1">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263271" y="764667"/>
            <a:ext cx="11319127" cy="5760719"/>
          </a:xfrm>
        </p:spPr>
        <p:txBody>
          <a:bodyPr/>
          <a:lstStyle/>
          <a:p>
            <a:pPr marL="0" indent="0">
              <a:buNone/>
              <a:defRPr/>
            </a:pPr>
            <a:r>
              <a:rPr lang="ru-RU" altLang="en-US" sz="2400">
                <a:solidFill>
                  <a:srgbClr val="000000"/>
                </a:solidFill>
                <a:latin typeface="Times New Roman"/>
                <a:cs typeface="Times New Roman"/>
              </a:rPr>
              <a:t>- совершенствовать умение работать с различными изобразительными материалами, инструментами и художественными техниками;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получать различные оттенки в результате смешения цветов;</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закреплять умение работать с цветовым кругом, определять цветовые гармонии;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учить гармонизировать цвета на основе схем и таблиц;</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закреплять умение использовать выразительные возможности цвета при создании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образа, отражая не только общие свойства предметов, но и свое отношение к нему,   эмоционально-эстетическое состояние;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учить соподчинять различные выразительные средства  (цвет, форму,  технику, композицию) для достижения целостности образа;</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приемам рисования;</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создавать (с помощью точки, линии, штриха, пятна)различные по характеру образы (реалистичные, стилизованные, абстрактные);</a:t>
            </a:r>
            <a:endParaRPr lang="ru-RU" altLang="en-US" sz="2400">
              <a:solidFill>
                <a:srgbClr val="000000"/>
              </a:solidFill>
              <a:latin typeface="Times New Roman"/>
              <a:cs typeface="Times New Roman"/>
            </a:endParaRPr>
          </a:p>
          <a:p>
            <a:pPr>
              <a:buNone/>
              <a:defRPr/>
            </a:pPr>
            <a:endParaRPr lang="ru-RU" altLang="en-US" sz="2400">
              <a:latin typeface="Times New Roman"/>
              <a:cs typeface="Times New Roman"/>
            </a:endParaRPr>
          </a:p>
          <a:p>
            <a:pPr>
              <a:buNone/>
              <a:defRPr/>
            </a:pPr>
            <a:endParaRPr lang="ru-RU" altLang="en-US"/>
          </a:p>
          <a:p>
            <a:pPr>
              <a:buNone/>
              <a:defRPr/>
            </a:pPr>
            <a:endParaRPr lang="ru-RU" altLang="en-US"/>
          </a:p>
        </p:txBody>
      </p:sp>
      <p:sp>
        <p:nvSpPr>
          <p:cNvPr id="3" name=""/>
          <p:cNvSpPr>
            <a:spLocks noGrp="1"/>
          </p:cNvSpPr>
          <p:nvPr>
            <p:ph type="title" idx="0"/>
          </p:nvPr>
        </p:nvSpPr>
        <p:spPr>
          <a:xfrm>
            <a:off x="609600" y="111776"/>
            <a:ext cx="10972799" cy="796908"/>
          </a:xfrm>
        </p:spPr>
        <p:txBody>
          <a:bodyPr/>
          <a:lstStyle/>
          <a:p>
            <a:pPr algn="ctr">
              <a:defRPr/>
            </a:pPr>
            <a:r>
              <a:rPr lang="ru-RU" altLang="en-US" sz="2800" b="1">
                <a:solidFill>
                  <a:srgbClr val="000000"/>
                </a:solidFill>
                <a:latin typeface="Times New Roman"/>
                <a:cs typeface="Times New Roman"/>
              </a:rPr>
              <a:t>Образовательные задачи:</a:t>
            </a:r>
            <a:endParaRPr lang="ru-RU" altLang="en-US" sz="2800" b="1">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913494"/>
            <a:ext cx="11391136" cy="5760720"/>
          </a:xfrm>
        </p:spPr>
        <p:txBody>
          <a:bodyPr/>
          <a:lstStyle/>
          <a:p>
            <a:pPr marL="0" indent="0">
              <a:buNone/>
              <a:defRPr/>
            </a:pPr>
            <a:r>
              <a:rPr lang="ru-RU" altLang="en-US" sz="2400">
                <a:latin typeface="Times New Roman"/>
                <a:cs typeface="Times New Roman"/>
              </a:rPr>
              <a:t>-</a:t>
            </a:r>
            <a:r>
              <a:rPr lang="ru-RU" altLang="en-US" sz="2400">
                <a:solidFill>
                  <a:srgbClr val="000000"/>
                </a:solidFill>
                <a:latin typeface="Times New Roman"/>
                <a:cs typeface="Times New Roman"/>
              </a:rPr>
              <a:t> формировать композиционные умения в процессе усвоения закономерностей: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фактура, линия горизонта, равновесие, симметрия (асимметрия), ритм, динамика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(статика), композиционный центр, перспектива, светотень;</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учить рисованию с натуры;</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знакомить с различными видами декоративно-прикладного искусства, росписями, их мотивами и элементами;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составлять мотивы декоративных росписей,используя их элементы и приемы;</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учить составлять орнамент (геометрический, растительный),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познакомить с зооморфным орнаментом;</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выполнять узоры на разных формах;</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выделять в предметах сложной формы более простые;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учить сюжетному рисованию.</a:t>
            </a:r>
            <a:endParaRPr lang="ru-RU" altLang="en-US" sz="2400">
              <a:solidFill>
                <a:srgbClr val="000000"/>
              </a:solidFill>
              <a:latin typeface="Times New Roman"/>
              <a:cs typeface="Times New Roman"/>
            </a:endParaRPr>
          </a:p>
        </p:txBody>
      </p:sp>
      <p:sp>
        <p:nvSpPr>
          <p:cNvPr id="3" name=""/>
          <p:cNvSpPr>
            <a:spLocks noGrp="1"/>
          </p:cNvSpPr>
          <p:nvPr>
            <p:ph type="title" idx="0"/>
          </p:nvPr>
        </p:nvSpPr>
        <p:spPr>
          <a:xfrm>
            <a:off x="609600" y="116586"/>
            <a:ext cx="10972799" cy="796908"/>
          </a:xfrm>
        </p:spPr>
        <p:txBody>
          <a:bodyPr/>
          <a:lstStyle/>
          <a:p>
            <a:pPr algn="ctr">
              <a:defRPr/>
            </a:pPr>
            <a:r>
              <a:rPr lang="ru-RU" altLang="en-US" sz="2800" b="1">
                <a:solidFill>
                  <a:srgbClr val="000000"/>
                </a:solidFill>
                <a:latin typeface="Times New Roman"/>
                <a:cs typeface="Times New Roman"/>
              </a:rPr>
              <a:t>Образовательные задачи:</a:t>
            </a:r>
            <a:endParaRPr lang="ru-RU" altLang="en-US" sz="2800" b="1">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980694"/>
            <a:ext cx="11521440" cy="5616702"/>
          </a:xfrm>
        </p:spPr>
        <p:txBody>
          <a:bodyPr/>
          <a:lstStyle/>
          <a:p>
            <a:pPr marL="0" indent="0">
              <a:buNone/>
              <a:defRPr/>
            </a:pPr>
            <a:r>
              <a:rPr lang="ru-RU" altLang="en-US" sz="2400">
                <a:solidFill>
                  <a:srgbClr val="000000"/>
                </a:solidFill>
                <a:latin typeface="Times New Roman"/>
                <a:cs typeface="Times New Roman"/>
              </a:rPr>
              <a:t>- закреплять умение пользоваться палитрой для получения оттенков;</a:t>
            </a:r>
            <a:endParaRPr lang="ru-RU" altLang="en-US">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развивать формообразующие движения: нанесение точек, различных по форме и характеру; проведение прямых, волнистых, изо­гнутых, спиралеобразных,</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замкнутых и смешанных линий в различных комбинациях и композициях;</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формировать чувство цвета, формы; композиционные умения;</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развивать наглядно-образное и наглядно-действенное мышление в процессе создания образов;</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закреплять понятия, употребляемые педагогом на предыдущем воз­растном этапе;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расширять словарь ребенка новыми специальными понятиями: «реф­лекс»;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«орнамент»; «перспектива: линейная, воздушная»; «глубина»; «пространство»;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«фактура»; «строение»;</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развивать память, воображение.</a:t>
            </a:r>
            <a:endParaRPr lang="ru-RU" altLang="en-US" sz="2400">
              <a:solidFill>
                <a:srgbClr val="000000"/>
              </a:solidFill>
              <a:latin typeface="Times New Roman"/>
              <a:cs typeface="Times New Roman"/>
            </a:endParaRPr>
          </a:p>
        </p:txBody>
      </p:sp>
      <p:sp>
        <p:nvSpPr>
          <p:cNvPr id="3" name=""/>
          <p:cNvSpPr>
            <a:spLocks noGrp="1"/>
          </p:cNvSpPr>
          <p:nvPr>
            <p:ph type="title" idx="0"/>
          </p:nvPr>
        </p:nvSpPr>
        <p:spPr/>
        <p:txBody>
          <a:bodyPr/>
          <a:lstStyle/>
          <a:p>
            <a:pPr algn="ctr">
              <a:defRPr/>
            </a:pPr>
            <a:r>
              <a:rPr lang="ru-RU" altLang="en-US" sz="2800" b="1">
                <a:solidFill>
                  <a:srgbClr val="000000"/>
                </a:solidFill>
                <a:latin typeface="Times New Roman"/>
                <a:cs typeface="Times New Roman"/>
              </a:rPr>
              <a:t>Развивающие задачи:</a:t>
            </a:r>
            <a:endParaRPr lang="ru-RU" altLang="en-US" sz="2800" b="1">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1241298"/>
            <a:ext cx="11391136" cy="5616702"/>
          </a:xfrm>
        </p:spPr>
        <p:txBody>
          <a:bodyPr/>
          <a:lstStyle/>
          <a:p>
            <a:pPr marL="0" indent="0">
              <a:buNone/>
              <a:defRPr/>
            </a:pPr>
            <a:r>
              <a:rPr lang="ru-RU" altLang="en-US" sz="2400">
                <a:solidFill>
                  <a:srgbClr val="000000"/>
                </a:solidFill>
                <a:latin typeface="Times New Roman"/>
                <a:cs typeface="Times New Roman"/>
              </a:rPr>
              <a:t>- стимулировать интерес к процессу творчества в рисовании;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воспитывать эстетический вкус в процессе создания выразительных образов;</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продолжать воспитывать аккуратность при работе с изобразительными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материалами и инструментами;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умение договариваться во время создания коллективной работы;</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умение радоваться достижениям других и сопереживать их неудачам, </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формировать чувство взаимопомощи;</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умение выполнять определенные действия по словесной инструкции педагога;</a:t>
            </a:r>
            <a:endParaRPr lang="ru-RU" altLang="en-US" sz="2400">
              <a:solidFill>
                <a:srgbClr val="000000"/>
              </a:solidFill>
              <a:latin typeface="Times New Roman"/>
              <a:cs typeface="Times New Roman"/>
            </a:endParaRPr>
          </a:p>
          <a:p>
            <a:pPr marL="0" indent="0">
              <a:buNone/>
              <a:defRPr/>
            </a:pPr>
            <a:r>
              <a:rPr lang="ru-RU" altLang="en-US" sz="2400">
                <a:solidFill>
                  <a:srgbClr val="000000"/>
                </a:solidFill>
                <a:latin typeface="Times New Roman"/>
                <a:cs typeface="Times New Roman"/>
              </a:rPr>
              <a:t>- воспитывать эстетическое отношение к процессу рисования.</a:t>
            </a:r>
            <a:endParaRPr lang="ru-RU" altLang="en-US" sz="2400">
              <a:solidFill>
                <a:srgbClr val="000000"/>
              </a:solidFill>
              <a:latin typeface="Times New Roman"/>
              <a:cs typeface="Times New Roman"/>
            </a:endParaRPr>
          </a:p>
        </p:txBody>
      </p:sp>
      <p:sp>
        <p:nvSpPr>
          <p:cNvPr id="3" name=""/>
          <p:cNvSpPr>
            <a:spLocks noGrp="1"/>
          </p:cNvSpPr>
          <p:nvPr>
            <p:ph type="title" idx="0"/>
          </p:nvPr>
        </p:nvSpPr>
        <p:spPr>
          <a:xfrm>
            <a:off x="609600" y="444389"/>
            <a:ext cx="10972799" cy="796908"/>
          </a:xfrm>
        </p:spPr>
        <p:txBody>
          <a:bodyPr/>
          <a:lstStyle/>
          <a:p>
            <a:pPr algn="ctr">
              <a:defRPr/>
            </a:pPr>
            <a:r>
              <a:rPr lang="ru-RU" altLang="en-US" sz="2800" b="1">
                <a:solidFill>
                  <a:srgbClr val="000000"/>
                </a:solidFill>
                <a:latin typeface="Times New Roman"/>
                <a:cs typeface="Times New Roman"/>
              </a:rPr>
              <a:t>Воспитательные задачи:</a:t>
            </a:r>
            <a:endParaRPr lang="ru-RU" altLang="en-US" sz="2800" b="1">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3" y="764667"/>
            <a:ext cx="11463147" cy="1872234"/>
          </a:xfrm>
        </p:spPr>
        <p:txBody>
          <a:bodyPr/>
          <a:lstStyle/>
          <a:p>
            <a:pPr marL="0" indent="540067" algn="just">
              <a:buNone/>
              <a:defRPr/>
            </a:pPr>
            <a:r>
              <a:rPr lang="ru-RU" altLang="en-US" sz="2200">
                <a:solidFill>
                  <a:srgbClr val="000000"/>
                </a:solidFill>
                <a:latin typeface="Times New Roman"/>
                <a:cs typeface="Times New Roman"/>
              </a:rPr>
              <a:t>В старшем дошкольном возрасте активны в процессе рисования больше сами дети, поэтому необходимо уделять внимание развитию самостоятельного творчества. Поскольку в этот период у детей уже накоплен достаточный изобразительный и эмоционально-личностный опыт, чтобы свободно сознательно экспериментировать над созданием выразительного образа в рамках определенной темы.</a:t>
            </a:r>
            <a:endParaRPr lang="ru-RU" altLang="en-US" sz="2200">
              <a:solidFill>
                <a:srgbClr val="000000"/>
              </a:solidFill>
              <a:latin typeface="Times New Roman"/>
              <a:cs typeface="Times New Roman"/>
            </a:endParaRPr>
          </a:p>
        </p:txBody>
      </p:sp>
      <p:sp>
        <p:nvSpPr>
          <p:cNvPr id="3" name=""/>
          <p:cNvSpPr>
            <a:spLocks noGrp="1"/>
          </p:cNvSpPr>
          <p:nvPr>
            <p:ph type="title" idx="0"/>
          </p:nvPr>
        </p:nvSpPr>
        <p:spPr>
          <a:xfrm>
            <a:off x="609600" y="111777"/>
            <a:ext cx="10972799" cy="796908"/>
          </a:xfrm>
        </p:spPr>
        <p:txBody>
          <a:bodyPr/>
          <a:lstStyle/>
          <a:p>
            <a:pPr algn="ctr">
              <a:defRPr/>
            </a:pPr>
            <a:r>
              <a:rPr lang="ru-RU" altLang="en-US" sz="2800" b="1">
                <a:solidFill>
                  <a:srgbClr val="000000"/>
                </a:solidFill>
                <a:latin typeface="Times New Roman"/>
                <a:cs typeface="Times New Roman"/>
              </a:rPr>
              <a:t>Особенности обучения</a:t>
            </a:r>
            <a:endParaRPr lang="en-US" altLang="ru-RU" sz="2800" b="1">
              <a:solidFill>
                <a:srgbClr val="000000"/>
              </a:solidFill>
              <a:latin typeface="Times New Roman"/>
              <a:cs typeface="Times New Roman"/>
            </a:endParaRPr>
          </a:p>
        </p:txBody>
      </p:sp>
      <p:sp>
        <p:nvSpPr>
          <p:cNvPr id="5" name=""/>
          <p:cNvSpPr/>
          <p:nvPr/>
        </p:nvSpPr>
        <p:spPr>
          <a:xfrm>
            <a:off x="155257" y="2996946"/>
            <a:ext cx="11881485" cy="3080384"/>
          </a:xfrm>
          <a:prstGeom prst="rect">
            <a:avLst/>
          </a:prstGeom>
          <a:noFill/>
          <a:ln>
            <a:noFill/>
          </a:ln>
        </p:spPr>
        <p:txBody>
          <a:bodyPr wrap="square">
            <a:spAutoFit/>
          </a:bodyPr>
          <a:lstStyle/>
          <a:p>
            <a:pPr marL="0" indent="540067" algn="just">
              <a:defRPr/>
            </a:pPr>
            <a:r>
              <a:rPr xmlns:mc="http://schemas.openxmlformats.org/markup-compatibility/2006" xmlns:hp="http://schemas.haansoft.com/office/presentation/8.0" sz="2200" b="1" i="0" strike="noStrike" mc:Ignorable="hp" hp:hslEmbossed="0">
                <a:solidFill>
                  <a:srgbClr val="000000"/>
                </a:solidFill>
                <a:latin typeface="Times New Roman"/>
                <a:ea typeface="Arial"/>
                <a:cs typeface="Times New Roman"/>
              </a:rPr>
              <a:t>Развитие эстетического восприятия </a:t>
            </a:r>
            <a:r>
              <a:rPr xmlns:mc="http://schemas.openxmlformats.org/markup-compatibility/2006" xmlns:hp="http://schemas.haansoft.com/office/presentation/8.0" sz="2200" b="0" i="0" strike="noStrike" mc:Ignorable="hp" hp:hslEmbossed="0">
                <a:solidFill>
                  <a:srgbClr val="000000"/>
                </a:solidFill>
                <a:latin typeface="Times New Roman"/>
                <a:ea typeface="Arial"/>
                <a:cs typeface="Times New Roman"/>
              </a:rPr>
              <a:t>— один из центральных вопросов в старшем дошкольном возрасте. Поэтому необходимо ак­туализировать процесс создания выразительного образа на основе воспринятых произведений искусства. Если раньше произведения живописи, графики использовались только с целью решения кон­кретных задач (ознакомление с колоритом, формой, жанрами и т.д.), то теперь следует подчеркивать в них взаимодействие всех вырази­тельных средств, чтобы дети видели, чувствовали и учились раскры вать главную идею образа, соподчиняя все компоненты изобрази­тельной грамоты. Зачастую старшие дошкольники в процессе рисо­вания стремятся как можно детальнее рассмотреть центральный образ, забывая о его взаимодействии с фоном, другими, менее зна­чимыми, объектами.</a:t>
            </a:r>
            <a:endParaRPr xmlns:mc="http://schemas.openxmlformats.org/markup-compatibility/2006" xmlns:hp="http://schemas.haansoft.com/office/presentation/8.0" sz="2200" b="0" i="0" strike="noStrike" mc:Ignorable="hp" hp:hslEmbossed="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91262" y="764667"/>
            <a:ext cx="11449431" cy="5328666"/>
          </a:xfrm>
        </p:spPr>
        <p:txBody>
          <a:bodyPr/>
          <a:lstStyle/>
          <a:p>
            <a:pPr marL="0" indent="540067" algn="just">
              <a:buNone/>
              <a:defRPr/>
            </a:pPr>
            <a:r>
              <a:rPr lang="ru-RU" altLang="en-US" sz="2200">
                <a:solidFill>
                  <a:srgbClr val="000000"/>
                </a:solidFill>
                <a:latin typeface="Times New Roman"/>
                <a:cs typeface="Times New Roman"/>
              </a:rPr>
              <a:t>Рисуя иллюстрацию к сказке, Арина (6 лет) увлеченно изображала принцессу, не упуская даже таких мелочей, как колье, кольца. Когда же принцесса была готова, она очень быстро, не задумываясь, закрыла небрежно фон традиционными цветами (небо голубое, трава зеленая). Фон вокруг принцессы остался чистым листом бумаги, не закрытым цветами. Когда педагог предложил подумать, какие оттенки более всего подходят к образу принцессы, Арина сказала: «Любые. Главное же — принцесса. И вообще я уже устала рисовать». Данный факт свидетельствует о том, что изначально ребенок сконцентрировал свое внимание на отдельном объекте, а не целостной композиции.</a:t>
            </a:r>
            <a:endParaRPr lang="ru-RU" altLang="en-US" sz="2200">
              <a:solidFill>
                <a:srgbClr val="000000"/>
              </a:solidFill>
              <a:latin typeface="Times New Roman"/>
              <a:cs typeface="Times New Roman"/>
            </a:endParaRPr>
          </a:p>
          <a:p>
            <a:pPr marL="0" indent="540067" algn="just">
              <a:buNone/>
              <a:defRPr/>
            </a:pPr>
            <a:endParaRPr lang="ru-RU" altLang="en-US" sz="2200">
              <a:solidFill>
                <a:srgbClr val="000000"/>
              </a:solidFill>
              <a:latin typeface="Times New Roman"/>
              <a:cs typeface="Times New Roman"/>
            </a:endParaRPr>
          </a:p>
          <a:p>
            <a:pPr marL="0" indent="540067" algn="just">
              <a:buNone/>
              <a:defRPr/>
            </a:pPr>
            <a:r>
              <a:rPr lang="ru-RU" altLang="en-US" sz="2200">
                <a:solidFill>
                  <a:srgbClr val="000000"/>
                </a:solidFill>
                <a:latin typeface="Times New Roman"/>
                <a:cs typeface="Times New Roman"/>
              </a:rPr>
              <a:t>Чтобы избежать подобных ошибок необходимо на примере произведений живописи и графики подчеркивать в них единство образа, соподчиненность его элементов. Чем чаще дети будут анализировать произведения, выделяя в них выразительные средства в их взаимодействии, тем правильнее будут построены их собственные композиции.</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4" y="908685"/>
            <a:ext cx="11521440" cy="5688711"/>
          </a:xfrm>
        </p:spPr>
        <p:txBody>
          <a:bodyPr/>
          <a:lstStyle/>
          <a:p>
            <a:pPr marL="0" indent="540067">
              <a:buNone/>
              <a:defRPr/>
            </a:pPr>
            <a:r>
              <a:rPr lang="ru-RU" altLang="en-US" sz="2200">
                <a:solidFill>
                  <a:srgbClr val="000000"/>
                </a:solidFill>
                <a:latin typeface="Times New Roman"/>
                <a:cs typeface="Times New Roman"/>
              </a:rPr>
              <a:t>Рисование с натуры также имеет свои качественные изменения. Во-первых, натурные постановки становятся гораздо сложнее и разнообразнее. В процессе обучения все больше внимания обращается на правдоподобность изображения предметов, составляющих натюрморт.</a:t>
            </a:r>
            <a:endParaRPr lang="ru-RU" altLang="en-US" sz="2200">
              <a:solidFill>
                <a:srgbClr val="000000"/>
              </a:solidFill>
              <a:latin typeface="Times New Roman"/>
              <a:cs typeface="Times New Roman"/>
            </a:endParaRPr>
          </a:p>
          <a:p>
            <a:pPr marL="0" indent="540067">
              <a:buNone/>
              <a:defRPr/>
            </a:pPr>
            <a:endParaRPr lang="ru-RU" altLang="en-US" sz="2200">
              <a:solidFill>
                <a:srgbClr val="000000"/>
              </a:solidFill>
              <a:latin typeface="Times New Roman"/>
              <a:cs typeface="Times New Roman"/>
            </a:endParaRPr>
          </a:p>
          <a:p>
            <a:pPr marL="0" indent="540067">
              <a:buNone/>
              <a:defRPr/>
            </a:pPr>
            <a:r>
              <a:rPr lang="ru-RU" altLang="en-US" sz="2200">
                <a:solidFill>
                  <a:srgbClr val="000000"/>
                </a:solidFill>
                <a:latin typeface="Times New Roman"/>
                <a:cs typeface="Times New Roman"/>
              </a:rPr>
              <a:t>Кроме предметов простой формы в старшей группе можно использовать комнатные растения с крупными листьями и несложным строением; садовые и полевые цветы; плоды; ветки деревьев и кустарников с листьями или цветами (вербы, мимозы, ели, тополя). Конечно, рисовать такие предметы труднее, чем предметы, имеющие правильные геометрические формы с симметричным построением, однако самое главное в данном случае — научить детей определять общую композицию натюрморта, и только потом, используя различные приемы рисования, выполнять отдельные его компоненты. Расположение натуры перед детьми зависит от задания. Если нужно передать правильные пропорции, то натура должна быть в статичном положении, повернута к детям так, чтобы были видны все части.</a:t>
            </a:r>
            <a:endParaRPr lang="ru-RU"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idx="1"/>
          </p:nvPr>
        </p:nvSpPr>
        <p:spPr>
          <a:xfrm>
            <a:off x="119254" y="737234"/>
            <a:ext cx="11449429" cy="6120765"/>
          </a:xfrm>
        </p:spPr>
        <p:txBody>
          <a:bodyPr/>
          <a:lstStyle/>
          <a:p>
            <a:pPr marL="0" indent="540067" algn="just">
              <a:buNone/>
              <a:defRPr/>
            </a:pPr>
            <a:r>
              <a:rPr lang="en-US" altLang="en-US" sz="2200">
                <a:solidFill>
                  <a:srgbClr val="000000"/>
                </a:solidFill>
                <a:latin typeface="Times New Roman"/>
                <a:cs typeface="Times New Roman"/>
              </a:rPr>
              <a:t>В старшем дошкольном возрасте дети более осознанно используют цвет, форму, композицию рисунка для создания динамичного образа. Если в предыдущих группах динамика в рисунках могла появляться случайно, то теперь она сознательно включается в образ. В процессе обучения передачи динамики необходимо раскрыть дошкольникам три правила. </a:t>
            </a: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Первое: образ будет динамичным, когда в рисунке в больших количествах используются диагональные и вертикальные линии. </a:t>
            </a: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Второе: перед движущимся предметом оставляется пространство листа. </a:t>
            </a: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Третье: движение изображается в самой характерной для него форме. </a:t>
            </a:r>
            <a:endParaRPr lang="en-US" altLang="en-US" sz="2200">
              <a:solidFill>
                <a:srgbClr val="000000"/>
              </a:solidFill>
              <a:latin typeface="Times New Roman"/>
              <a:cs typeface="Times New Roman"/>
            </a:endParaRPr>
          </a:p>
          <a:p>
            <a:pPr marL="0" indent="540067" algn="just">
              <a:buNone/>
              <a:defRPr/>
            </a:pPr>
            <a:endParaRPr lang="en-US" altLang="en-US" sz="2200">
              <a:solidFill>
                <a:srgbClr val="000000"/>
              </a:solidFill>
              <a:latin typeface="Times New Roman"/>
              <a:cs typeface="Times New Roman"/>
            </a:endParaRPr>
          </a:p>
          <a:p>
            <a:pPr marL="0" indent="540067" algn="just">
              <a:buNone/>
              <a:defRPr/>
            </a:pPr>
            <a:r>
              <a:rPr lang="en-US" altLang="en-US" sz="2200">
                <a:solidFill>
                  <a:srgbClr val="000000"/>
                </a:solidFill>
                <a:latin typeface="Times New Roman"/>
                <a:cs typeface="Times New Roman"/>
              </a:rPr>
              <a:t>Для большего уточнения понятия о характере движения и связанном с ним положении частей тела можно предложить детям самим принять ту позу, которую они затрудняются изобразить. Рассматривание и анализ характера поз и положений фигуры в пространстве сопровождается также обрисовывающими жестами.</a:t>
            </a:r>
            <a:endParaRPr lang="en-US" altLang="en-US" sz="2200">
              <a:solidFill>
                <a:srgbClr val="000000"/>
              </a:solidFill>
              <a:latin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mc:Ignorable="p14" p14:dur="1000">
        <p:wipe dir="r"/>
      </p:transition>
    </mc:Choice>
    <mc:Fallback>
      <p:transition xmlns:mc="http://schemas.openxmlformats.org/markup-compatibility/2006" xmlns:hp="http://schemas.haansoft.com/office/presentation/8.0" spd="med" mc:Ignorable="hp" hp:hslDur="1000">
        <p:wipe dir="r"/>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name="Свет">
  <a:themeElements>
    <a:clrScheme name="По выбору пользователя 22">
      <a:dk1>
        <a:srgbClr val="386fab">
          <a:lumMod val="50000"/>
        </a:srgbClr>
      </a:dk1>
      <a:lt1>
        <a:srgbClr val="5e95c9">
          <a:lumMod val="60000"/>
          <a:lumOff val="40000"/>
        </a:srgbClr>
      </a:lt1>
      <a:dk2>
        <a:srgbClr val="347775"/>
      </a:dk2>
      <a:lt2>
        <a:srgbClr val="93b6dc">
          <a:lumMod val="40000"/>
          <a:lumOff val="60000"/>
        </a:srgbClr>
      </a:lt2>
      <a:accent1>
        <a:srgbClr val="cadaed">
          <a:lumMod val="20000"/>
          <a:lumOff val="80000"/>
        </a:srgbClr>
      </a:accent1>
      <a:accent2>
        <a:srgbClr val="1b3550">
          <a:lumMod val="70000"/>
        </a:srgbClr>
      </a:accent2>
      <a:accent3>
        <a:srgbClr val="9d9c9c"/>
      </a:accent3>
      <a:accent4>
        <a:srgbClr val="b2cde5">
          <a:lumMod val="80000"/>
          <a:lumOff val="20000"/>
        </a:srgbClr>
      </a:accent4>
      <a:accent5>
        <a:srgbClr val="e5e4e4"/>
      </a:accent5>
      <a:accent6>
        <a:srgbClr val="716340"/>
      </a:accent6>
      <a:hlink>
        <a:srgbClr val="f9f1d3"/>
      </a:hlink>
      <a:folHlink>
        <a:srgbClr val="e2cdb0"/>
      </a:folHlink>
    </a:clrScheme>
    <a:fontScheme name="Свет">
      <a:majorFont>
        <a:latin typeface="Arial"/>
        <a:ea typeface=""/>
        <a:cs typeface=""/>
        <a:font script="Jpan" typeface="MS PGothic"/>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MS PGothic"/>
        <a:font script="Hang" typeface="HCR Dotum"/>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ве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254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90000"/>
                <a:shade val="100000"/>
                <a:satMod val="200000"/>
              </a:schemeClr>
            </a:gs>
            <a:gs pos="100000">
              <a:schemeClr val="phClr">
                <a:shade val="20000"/>
                <a:satMod val="255000"/>
              </a:schemeClr>
            </a:gs>
          </a:gsLst>
          <a:path path="circle">
            <a:fillToRect l="50000" t="-80000" r="50000" b="180000"/>
          </a:path>
        </a:gradFill>
        <a:gradFill rotWithShape="1">
          <a:gsLst>
            <a:gs pos="0">
              <a:schemeClr val="phClr">
                <a:tint val="98000"/>
                <a:satMod val="4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1761</ep:Words>
  <ep:PresentationFormat>On-screen Show (4:3)</ep:PresentationFormat>
  <ep:Paragraphs>75</ep:Paragraphs>
  <ep:Slides>17</ep:Slides>
  <ep:Notes>0</ep:Notes>
  <ep:TotalTime>0</ep:TotalTime>
  <ep:HiddenSlides>0</ep:HiddenSlides>
  <ep:MMClips>0</ep:MMClips>
  <ep:HeadingPairs>
    <vt:vector size="4" baseType="variant">
      <vt:variant>
        <vt:lpstr>Тема</vt:lpstr>
      </vt:variant>
      <vt:variant>
        <vt:i4>1</vt:i4>
      </vt:variant>
      <vt:variant>
        <vt:lpstr>Заголовок слайда</vt:lpstr>
      </vt:variant>
      <vt:variant>
        <vt:i4>17</vt:i4>
      </vt:variant>
    </vt:vector>
  </ep:HeadingPairs>
  <ep:TitlesOfParts>
    <vt:vector size="18" baseType="lpstr">
      <vt:lpstr>Свет</vt:lpstr>
      <vt:lpstr>Задачи и особенности обучения рисованию Старший дошкольный возраст</vt:lpstr>
      <vt:lpstr>Образовательные задачи:</vt:lpstr>
      <vt:lpstr>Образовательные задачи:</vt:lpstr>
      <vt:lpstr>Развивающие задачи:</vt:lpstr>
      <vt:lpstr>Воспитательные задачи:</vt:lpstr>
      <vt:lpstr>Особенности обучения</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Спасибо за внимание!</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2015-12-02T08:37:17.936</dcterms:created>
  <cp:lastModifiedBy>Huawei</cp:lastModifiedBy>
  <dcterms:modified xsi:type="dcterms:W3CDTF">2022-01-27T11:34:54.288</dcterms:modified>
  <cp:revision>13</cp:revision>
  <cp:version>0906.0100.01</cp:version>
</cp:coreProperties>
</file>