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aveSubsetFonts="1">
  <p:sldMasterIdLst>
    <p:sldMasterId id="214748373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p:sldAll/>
    <p:penClr>
      <a:srgbClr val="ff0000"/>
    </p:penClr>
    <p:extLst>
      <p:ext uri="{2FDB2607-1784-4EEB-B798-7EB5836EED8A}">
        <p14:showMediaCtrls xmlns:p14="http://schemas.microsoft.com/office/powerpoint/2010/main" val="1"/>
      </p:ext>
    </p:extLst>
  </p:showPr>
  <p:extLst>
    <p:ext uri="ACF4677E-8BD2-47ae-8A1F-98590045965D">
      <hp:hncThemeShow xmlns:hp="http://schemas.haansoft.com/office/presentation/8.0" themeShowType="1" themeSkinType="1" themeTransitionType="1" useThemeTransition="1" byMouseClick="1" attrType="1" dur="2000"/>
    </p:ext>
  </p:extLst>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lastView="sldThumbnailView">
  <p:normalViewPr>
    <p:restoredLeft sz="5301"/>
    <p:restoredTop sz="97486"/>
  </p:normalViewPr>
  <p:slideViewPr>
    <p:cSldViewPr snapToObjects="1">
      <p:cViewPr varScale="1">
        <p:scale>
          <a:sx n="100" d="100"/>
          <a:sy n="100" d="100"/>
        </p:scale>
        <p:origin x="0" y="0"/>
      </p:cViewPr>
      <p:guideLst>
        <p:guide orient="horz" pos="2154"/>
        <p:guide pos="3834"/>
        <p:guide pos="2429"/>
      </p:guideLst>
    </p:cSldViewPr>
  </p:slideViewPr>
  <p:notesTextViewPr>
    <p:cViewPr>
      <p:scale>
        <a:sx n="100" d="100"/>
        <a:sy n="100" d="100"/>
      </p:scale>
      <p:origin x="0" y="0"/>
    </p:cViewPr>
  </p:notesTextViewPr>
  <p:gridSpacing cx="73737216" cy="73737216"/>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heme" Target="theme/theme1.xml"  /><Relationship Id="rId2" Type="http://schemas.openxmlformats.org/officeDocument/2006/relationships/slide" Target="slides/slide1.xml"  /><Relationship Id="rId20"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1.png"  /><Relationship Id="rId3" Type="http://schemas.openxmlformats.org/officeDocument/2006/relationships/image" Target="../media/image1.png"  /><Relationship Id="rId4" Type="http://schemas.openxmlformats.org/officeDocument/2006/relationships/image" Target="../media/image1.png"  /><Relationship Id="rId5" Type="http://schemas.openxmlformats.org/officeDocument/2006/relationships/image" Target="../media/image2.png"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1.png"  /><Relationship Id="rId3" Type="http://schemas.openxmlformats.org/officeDocument/2006/relationships/image" Target="../media/image1.png"  /><Relationship Id="rId4" Type="http://schemas.openxmlformats.org/officeDocument/2006/relationships/image" Target="../media/image3.png"  /><Relationship Id="rId5" Type="http://schemas.openxmlformats.org/officeDocument/2006/relationships/image" Target="../media/image1.png"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1.png"  /><Relationship Id="rId3" Type="http://schemas.openxmlformats.org/officeDocument/2006/relationships/image" Target="../media/image1.png"  /><Relationship Id="rId4" Type="http://schemas.openxmlformats.org/officeDocument/2006/relationships/image" Target="../media/image1.png"  /><Relationship Id="rId5" Type="http://schemas.openxmlformats.org/officeDocument/2006/relationships/image" Target="../media/image1.png"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Титульный слайд" type="title" preserve="1">
  <p:cSld name="Титульный слайд">
    <p:spTree>
      <p:nvGrpSpPr>
        <p:cNvPr id="1" name=""/>
        <p:cNvGrpSpPr/>
        <p:nvPr/>
      </p:nvGrpSpPr>
      <p:grpSpPr>
        <a:xfrm>
          <a:off x="0" y="0"/>
          <a:ext cx="0" cy="0"/>
          <a:chOff x="0" y="0"/>
          <a:chExt cx="0" cy="0"/>
        </a:xfrm>
      </p:grpSpPr>
      <p:pic>
        <p:nvPicPr>
          <p:cNvPr id="22" name="" descr="빛_047.png"/>
          <p:cNvPicPr>
            <a:picLocks noChangeAspect="1"/>
          </p:cNvPicPr>
          <p:nvPr/>
        </p:nvPicPr>
        <p:blipFill rotWithShape="1">
          <a:blip r:embed="rId2">
            <a:alphaModFix/>
            <a:lum/>
          </a:blip>
          <a:stretch>
            <a:fillRect/>
          </a:stretch>
        </p:blipFill>
        <p:spPr>
          <a:xfrm rot="20772028">
            <a:off x="-442901" y="1256582"/>
            <a:ext cx="11663999" cy="70595"/>
          </a:xfrm>
          <a:prstGeom prst="rect">
            <a:avLst/>
          </a:prstGeom>
        </p:spPr>
      </p:pic>
      <p:pic>
        <p:nvPicPr>
          <p:cNvPr id="23" name="" descr="빛_047.png"/>
          <p:cNvPicPr>
            <a:picLocks noChangeAspect="1"/>
          </p:cNvPicPr>
          <p:nvPr/>
        </p:nvPicPr>
        <p:blipFill rotWithShape="1">
          <a:blip r:embed="rId3">
            <a:alphaModFix/>
            <a:lum/>
          </a:blip>
          <a:stretch>
            <a:fillRect/>
          </a:stretch>
        </p:blipFill>
        <p:spPr>
          <a:xfrm rot="21151832">
            <a:off x="-329165" y="711164"/>
            <a:ext cx="11663999" cy="70595"/>
          </a:xfrm>
          <a:prstGeom prst="rect">
            <a:avLst/>
          </a:prstGeom>
        </p:spPr>
      </p:pic>
      <p:pic>
        <p:nvPicPr>
          <p:cNvPr id="24" name="" descr="빛_047.png"/>
          <p:cNvPicPr>
            <a:picLocks noChangeAspect="1"/>
          </p:cNvPicPr>
          <p:nvPr/>
        </p:nvPicPr>
        <p:blipFill rotWithShape="1">
          <a:blip r:embed="rId4">
            <a:alphaModFix/>
            <a:lum/>
          </a:blip>
          <a:stretch>
            <a:fillRect/>
          </a:stretch>
        </p:blipFill>
        <p:spPr>
          <a:xfrm rot="1564970">
            <a:off x="-483601" y="5179097"/>
            <a:ext cx="9839999" cy="59553"/>
          </a:xfrm>
          <a:prstGeom prst="rect">
            <a:avLst/>
          </a:prstGeom>
        </p:spPr>
      </p:pic>
      <p:sp>
        <p:nvSpPr>
          <p:cNvPr id="13" name=""/>
          <p:cNvSpPr/>
          <p:nvPr/>
        </p:nvSpPr>
        <p:spPr>
          <a:xfrm>
            <a:off x="0" y="6553200"/>
            <a:ext cx="12191999" cy="304800"/>
          </a:xfrm>
          <a:prstGeom prst="rect">
            <a:avLst/>
          </a:prstGeom>
          <a:gradFill>
            <a:gsLst>
              <a:gs pos="0">
                <a:schemeClr val="accent3">
                  <a:lumMod val="50000"/>
                  <a:alpha val="0"/>
                </a:schemeClr>
              </a:gs>
              <a:gs pos="50000">
                <a:schemeClr val="accent3">
                  <a:lumMod val="50000"/>
                  <a:alpha val="54000"/>
                </a:schemeClr>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ko-KR" altLang="en-US"/>
          </a:p>
        </p:txBody>
      </p:sp>
      <p:sp>
        <p:nvSpPr>
          <p:cNvPr id="2" name=""/>
          <p:cNvSpPr>
            <a:spLocks noGrp="1"/>
          </p:cNvSpPr>
          <p:nvPr>
            <p:ph type="ctrTitle" idx="0"/>
          </p:nvPr>
        </p:nvSpPr>
        <p:spPr>
          <a:xfrm>
            <a:off x="914399" y="2369919"/>
            <a:ext cx="10363199" cy="1470025"/>
          </a:xfrm>
        </p:spPr>
        <p:txBody>
          <a:bodyPr/>
          <a:lstStyle>
            <a:lvl1pPr algn="ctr">
              <a:defRPr sz="4800"/>
            </a:lvl1pPr>
          </a:lstStyle>
          <a:p>
            <a:pPr lvl="0">
              <a:defRPr lang="ko-KR" altLang="en-US"/>
            </a:pPr>
            <a:r>
              <a:rPr lang="ru-RU" altLang="en-US"/>
              <a:t>Образец заголовка</a:t>
            </a:r>
            <a:endParaRPr lang="ru-RU" altLang="en-US"/>
          </a:p>
        </p:txBody>
      </p:sp>
      <p:sp>
        <p:nvSpPr>
          <p:cNvPr id="3" name=""/>
          <p:cNvSpPr>
            <a:spLocks noGrp="1"/>
          </p:cNvSpPr>
          <p:nvPr>
            <p:ph type="subTitle" idx="1"/>
          </p:nvPr>
        </p:nvSpPr>
        <p:spPr>
          <a:xfrm>
            <a:off x="1828799" y="3882808"/>
            <a:ext cx="8534399" cy="903514"/>
          </a:xfrm>
          <a:prstGeom prst="rect">
            <a:avLst/>
          </a:prstGeom>
        </p:spPr>
        <p:txBody>
          <a:bodyPr/>
          <a:lstStyle>
            <a:lvl1pPr marL="0" indent="0" algn="ctr">
              <a:buNone/>
              <a:defRPr>
                <a:solidFill>
                  <a:schemeClr val="tx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defRPr lang="ko-KR" altLang="en-US"/>
            </a:pPr>
            <a:r>
              <a:rPr lang="ru-RU" altLang="en-US"/>
              <a:t>Образец подзаголовка</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60FC8982-225E-4B1D-B7B0-64331949606C}" type="slidenum">
              <a:rPr lang="ru-RU" altLang="en-US"/>
              <a:pPr>
                <a:defRPr lang="ko-KR" altLang="en-US"/>
              </a:pPr>
              <a:t>‹#›</a:t>
            </a:fld>
            <a:endParaRPr lang="ru-RU" altLang="en-US"/>
          </a:p>
        </p:txBody>
      </p:sp>
      <p:pic>
        <p:nvPicPr>
          <p:cNvPr id="25" name="" descr="빛_047.png"/>
          <p:cNvPicPr>
            <a:picLocks noChangeAspect="1"/>
          </p:cNvPicPr>
          <p:nvPr/>
        </p:nvPicPr>
        <p:blipFill rotWithShape="1">
          <a:blip r:embed="rId5">
            <a:alphaModFix/>
            <a:lum/>
          </a:blip>
          <a:stretch>
            <a:fillRect/>
          </a:stretch>
        </p:blipFill>
        <p:spPr>
          <a:xfrm rot="17202870">
            <a:off x="9127235" y="4710875"/>
            <a:ext cx="4356000" cy="46867"/>
          </a:xfrm>
          <a:prstGeom prst="rect">
            <a:avLst/>
          </a:prstGeom>
        </p:spPr>
      </p:pic>
    </p:spTree>
  </p:cSld>
  <p:clrMapOvr>
    <a:masterClrMapping/>
  </p:clrMapOvr>
  <p:transition xmlns:mc="http://schemas.openxmlformats.org/markup-compatibility/2006" xmlns:hp="http://schemas.haansoft.com/office/presentation/8.0" mc:Ignorable="hp" hp:hslDur="500"/>
</p:sldLayout>
</file>

<file path=ppt/slideLayouts/slideLayout10.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Вставить" type="objOnly" preserve="1">
  <p:cSld name="Вставить">
    <p:spTree>
      <p:nvGrpSpPr>
        <p:cNvPr id="1" name=""/>
        <p:cNvGrpSpPr/>
        <p:nvPr/>
      </p:nvGrpSpPr>
      <p:grpSpPr>
        <a:xfrm>
          <a:off x="0" y="0"/>
          <a:ext cx="0" cy="0"/>
          <a:chOff x="0" y="0"/>
          <a:chExt cx="0" cy="0"/>
        </a:xfrm>
      </p:grpSpPr>
      <p:pic>
        <p:nvPicPr>
          <p:cNvPr id="19" name="" descr="빛_047.png"/>
          <p:cNvPicPr>
            <a:picLocks noChangeAspect="1"/>
          </p:cNvPicPr>
          <p:nvPr/>
        </p:nvPicPr>
        <p:blipFill rotWithShape="1">
          <a:blip r:embed="rId2">
            <a:alphaModFix/>
            <a:lum/>
          </a:blip>
          <a:stretch>
            <a:fillRect/>
          </a:stretch>
        </p:blipFill>
        <p:spPr>
          <a:xfrm rot="20842428">
            <a:off x="-123211" y="900219"/>
            <a:ext cx="10991999" cy="66550"/>
          </a:xfrm>
          <a:prstGeom prst="rect">
            <a:avLst/>
          </a:prstGeom>
        </p:spPr>
      </p:pic>
      <p:pic>
        <p:nvPicPr>
          <p:cNvPr id="20" name="" descr="빛_047.png"/>
          <p:cNvPicPr>
            <a:picLocks noChangeAspect="1"/>
          </p:cNvPicPr>
          <p:nvPr/>
        </p:nvPicPr>
        <p:blipFill rotWithShape="1">
          <a:blip r:embed="rId3">
            <a:alphaModFix/>
            <a:lum/>
          </a:blip>
          <a:stretch>
            <a:fillRect/>
          </a:stretch>
        </p:blipFill>
        <p:spPr>
          <a:xfrm rot="3039284">
            <a:off x="-450613" y="4791838"/>
            <a:ext cx="6156000" cy="66234"/>
          </a:xfrm>
          <a:prstGeom prst="rect">
            <a:avLst/>
          </a:prstGeom>
        </p:spPr>
      </p:pic>
      <p:pic>
        <p:nvPicPr>
          <p:cNvPr id="21" name="" descr="빛_047.png"/>
          <p:cNvPicPr>
            <a:picLocks noChangeAspect="1"/>
          </p:cNvPicPr>
          <p:nvPr/>
        </p:nvPicPr>
        <p:blipFill rotWithShape="1">
          <a:blip r:embed="rId4">
            <a:alphaModFix/>
            <a:lum/>
          </a:blip>
          <a:stretch>
            <a:fillRect/>
          </a:stretch>
        </p:blipFill>
        <p:spPr>
          <a:xfrm rot="3392147">
            <a:off x="-621702" y="4655028"/>
            <a:ext cx="4860000" cy="52290"/>
          </a:xfrm>
          <a:prstGeom prst="rect">
            <a:avLst/>
          </a:prstGeom>
        </p:spPr>
      </p:pic>
      <p:pic>
        <p:nvPicPr>
          <p:cNvPr id="22" name="" descr="빛_047.png"/>
          <p:cNvPicPr>
            <a:picLocks noChangeAspect="1"/>
          </p:cNvPicPr>
          <p:nvPr/>
        </p:nvPicPr>
        <p:blipFill rotWithShape="1">
          <a:blip r:embed="rId5">
            <a:alphaModFix/>
            <a:lum/>
          </a:blip>
          <a:stretch>
            <a:fillRect/>
          </a:stretch>
        </p:blipFill>
        <p:spPr>
          <a:xfrm rot="18713382">
            <a:off x="4767973" y="4051465"/>
            <a:ext cx="7380000" cy="79403"/>
          </a:xfrm>
          <a:prstGeom prst="rect">
            <a:avLst/>
          </a:prstGeom>
        </p:spPr>
      </p:pic>
      <p:sp>
        <p:nvSpPr>
          <p:cNvPr id="15" name=""/>
          <p:cNvSpPr/>
          <p:nvPr/>
        </p:nvSpPr>
        <p:spPr>
          <a:xfrm>
            <a:off x="0" y="6643710"/>
            <a:ext cx="12191999" cy="214290"/>
          </a:xfrm>
          <a:prstGeom prst="rect">
            <a:avLst/>
          </a:prstGeom>
          <a:gradFill>
            <a:gsLst>
              <a:gs pos="0">
                <a:schemeClr val="accent3">
                  <a:lumMod val="50000"/>
                  <a:alpha val="0"/>
                </a:schemeClr>
              </a:gs>
              <a:gs pos="50000">
                <a:schemeClr val="accent3">
                  <a:lumMod val="50000"/>
                  <a:alpha val="54000"/>
                </a:schemeClr>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ko-KR" altLang="en-US"/>
          </a:p>
        </p:txBody>
      </p:sp>
      <p:sp>
        <p:nvSpPr>
          <p:cNvPr id="2" name=""/>
          <p:cNvSpPr>
            <a:spLocks noGrp="1"/>
          </p:cNvSpPr>
          <p:nvPr>
            <p:ph type="ctrTitle" idx="0"/>
          </p:nvPr>
        </p:nvSpPr>
        <p:spPr>
          <a:xfrm>
            <a:off x="609599" y="2590800"/>
            <a:ext cx="10972799" cy="1473176"/>
          </a:xfrm>
        </p:spPr>
        <p:txBody>
          <a:bodyPr>
            <a:noAutofit/>
          </a:bodyPr>
          <a:lstStyle>
            <a:lvl1pPr algn="ctr">
              <a:defRPr sz="4800"/>
            </a:lvl1pPr>
          </a:lstStyle>
          <a:p>
            <a:pPr lvl="0">
              <a:defRPr lang="ko-KR" altLang="en-US"/>
            </a:pPr>
            <a:r>
              <a:rPr lang="ru-RU" altLang="en-US"/>
              <a:t>Образец заголовка</a:t>
            </a:r>
            <a:endParaRPr lang="ru-RU" altLang="en-US"/>
          </a:p>
        </p:txBody>
      </p:sp>
      <p:sp>
        <p:nvSpPr>
          <p:cNvPr id="3"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4" name=""/>
          <p:cNvSpPr>
            <a:spLocks noGrp="1"/>
          </p:cNvSpPr>
          <p:nvPr>
            <p:ph type="ftr" sz="quarter" idx="11"/>
          </p:nvPr>
        </p:nvSpPr>
        <p:spPr/>
        <p:txBody>
          <a:bodyPr/>
          <a:lstStyle/>
          <a:p>
            <a:pPr>
              <a:defRPr lang="ko-KR" altLang="en-US"/>
            </a:pPr>
            <a:r>
              <a:rPr lang="ru-RU" altLang="en-US"/>
              <a:t/>
            </a:r>
            <a:endParaRPr lang="ru-RU" altLang="en-US"/>
          </a:p>
        </p:txBody>
      </p:sp>
      <p:sp>
        <p:nvSpPr>
          <p:cNvPr id="5"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Оглавление" type="clipArtAndTx" preserve="1">
  <p:cSld name="Оглавление">
    <p:spTree>
      <p:nvGrpSpPr>
        <p:cNvPr id="1" name=""/>
        <p:cNvGrpSpPr/>
        <p:nvPr/>
      </p:nvGrpSpPr>
      <p:grpSpPr>
        <a:xfrm>
          <a:off x="0" y="0"/>
          <a:ext cx="0" cy="0"/>
          <a:chOff x="0" y="0"/>
          <a:chExt cx="0" cy="0"/>
        </a:xfrm>
      </p:grpSpPr>
      <p:sp>
        <p:nvSpPr>
          <p:cNvPr id="2" name=""/>
          <p:cNvSpPr>
            <a:spLocks noGrp="1"/>
          </p:cNvSpPr>
          <p:nvPr>
            <p:ph type="title" idx="0"/>
          </p:nvPr>
        </p:nvSpPr>
        <p:spPr>
          <a:xfrm>
            <a:off x="1277257" y="816429"/>
            <a:ext cx="7968343" cy="1164266"/>
          </a:xfrm>
        </p:spPr>
        <p:txBody>
          <a:bodyPr/>
          <a:lstStyle>
            <a:lvl1pPr>
              <a:defRPr sz="4000"/>
            </a:lvl1pPr>
          </a:lstStyle>
          <a:p>
            <a:pPr lvl="0">
              <a:defRPr lang="ko-KR" altLang="en-US"/>
            </a:pPr>
            <a:r>
              <a:rPr lang="ru-RU" altLang="en-US"/>
              <a:t>Образец заголовка</a:t>
            </a:r>
            <a:endParaRPr lang="ru-RU" altLang="en-US"/>
          </a:p>
        </p:txBody>
      </p:sp>
      <p:sp>
        <p:nvSpPr>
          <p:cNvPr id="8" name=""/>
          <p:cNvSpPr>
            <a:spLocks noGrp="1"/>
          </p:cNvSpPr>
          <p:nvPr>
            <p:ph type="body" sz="quarter" idx="14"/>
          </p:nvPr>
        </p:nvSpPr>
        <p:spPr>
          <a:xfrm>
            <a:off x="1296274" y="2143125"/>
            <a:ext cx="7967999" cy="3786188"/>
          </a:xfrm>
        </p:spPr>
        <p:txBody>
          <a:bodyPr/>
          <a:lstStyle>
            <a:lvl1pPr>
              <a:lnSpc>
                <a:spcPct val="150000"/>
              </a:lnSpc>
              <a:defRPr/>
            </a:lvl1pPr>
          </a:lstStyle>
          <a:p>
            <a:pPr lvl="0">
              <a:defRPr lang="ko-KR" altLang="en-US"/>
            </a:pPr>
            <a:r>
              <a:rPr lang="ru-RU" altLang="en-US"/>
              <a:t>Введение</a:t>
            </a:r>
            <a:endParaRPr lang="ru-RU" altLang="en-US"/>
          </a:p>
          <a:p>
            <a:pPr lvl="0">
              <a:defRPr lang="ko-KR" altLang="en-US"/>
            </a:pPr>
            <a:r>
              <a:rPr lang="ru-RU" altLang="en-US"/>
              <a:t>Основной текст 1</a:t>
            </a:r>
            <a:endParaRPr lang="ru-RU" altLang="en-US"/>
          </a:p>
          <a:p>
            <a:pPr lvl="0">
              <a:defRPr lang="ko-KR" altLang="en-US"/>
            </a:pPr>
            <a:r>
              <a:rPr lang="ru-RU" altLang="en-US"/>
              <a:t>Основной текст 2</a:t>
            </a:r>
            <a:endParaRPr lang="ru-RU" altLang="en-US"/>
          </a:p>
          <a:p>
            <a:pPr lvl="0">
              <a:defRPr lang="ko-KR" altLang="en-US"/>
            </a:pPr>
            <a:r>
              <a:rPr lang="ru-RU" altLang="en-US"/>
              <a:t>Основной текст 3</a:t>
            </a:r>
            <a:endParaRPr lang="ru-RU" altLang="en-US"/>
          </a:p>
          <a:p>
            <a:pPr lvl="0">
              <a:defRPr lang="ko-KR" altLang="en-US"/>
            </a:pPr>
            <a:r>
              <a:rPr lang="ru-RU" altLang="en-US"/>
              <a:t>Заключение</a:t>
            </a:r>
            <a:endParaRPr lang="ru-RU" altLang="en-US"/>
          </a:p>
        </p:txBody>
      </p:sp>
      <p:sp>
        <p:nvSpPr>
          <p:cNvPr id="3"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4" name=""/>
          <p:cNvSpPr>
            <a:spLocks noGrp="1"/>
          </p:cNvSpPr>
          <p:nvPr>
            <p:ph type="ftr" sz="quarter" idx="11"/>
          </p:nvPr>
        </p:nvSpPr>
        <p:spPr/>
        <p:txBody>
          <a:bodyPr/>
          <a:lstStyle/>
          <a:p>
            <a:pPr>
              <a:defRPr lang="ko-KR" altLang="en-US"/>
            </a:pPr>
            <a:r>
              <a:rPr lang="ru-RU" altLang="en-US"/>
              <a:t/>
            </a:r>
            <a:endParaRPr lang="ru-RU" altLang="en-US"/>
          </a:p>
        </p:txBody>
      </p:sp>
      <p:sp>
        <p:nvSpPr>
          <p:cNvPr id="5"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Вертикальный заголовок и текст" type="vertTitleAndTx" preserve="1">
  <p:cSld name="Вертикальный заголовок и текст">
    <p:spTree>
      <p:nvGrpSpPr>
        <p:cNvPr id="1" name=""/>
        <p:cNvGrpSpPr/>
        <p:nvPr/>
      </p:nvGrpSpPr>
      <p:grpSpPr>
        <a:xfrm>
          <a:off x="0" y="0"/>
          <a:ext cx="0" cy="0"/>
          <a:chOff x="0" y="0"/>
          <a:chExt cx="0" cy="0"/>
        </a:xfrm>
      </p:grpSpPr>
      <p:sp>
        <p:nvSpPr>
          <p:cNvPr id="2" name=""/>
          <p:cNvSpPr>
            <a:spLocks noGrp="1"/>
          </p:cNvSpPr>
          <p:nvPr>
            <p:ph type="title" orient="vert" idx="0"/>
          </p:nvPr>
        </p:nvSpPr>
        <p:spPr>
          <a:xfrm>
            <a:off x="10096527" y="274638"/>
            <a:ext cx="1485871" cy="5851525"/>
          </a:xfrm>
        </p:spPr>
        <p:txBody>
          <a:bodyPr vert="eaVert"/>
          <a:lstStyle>
            <a:lvl1pPr>
              <a:defRPr sz="4000"/>
            </a:lvl1pPr>
          </a:lstStyle>
          <a:p>
            <a:pPr lvl="0">
              <a:defRPr lang="ko-KR" altLang="en-US"/>
            </a:pPr>
            <a:r>
              <a:rPr lang="ru-RU" altLang="en-US"/>
              <a:t>Образец заголовка</a:t>
            </a:r>
            <a:endParaRPr lang="ru-RU" altLang="en-US"/>
          </a:p>
        </p:txBody>
      </p:sp>
      <p:sp>
        <p:nvSpPr>
          <p:cNvPr id="3" name=""/>
          <p:cNvSpPr>
            <a:spLocks noGrp="1"/>
          </p:cNvSpPr>
          <p:nvPr>
            <p:ph type="body" orient="vert" idx="1"/>
          </p:nvPr>
        </p:nvSpPr>
        <p:spPr>
          <a:xfrm>
            <a:off x="609599" y="274638"/>
            <a:ext cx="9296426" cy="5851525"/>
          </a:xfrm>
          <a:prstGeom prst="rect">
            <a:avLst/>
          </a:prstGeom>
        </p:spPr>
        <p:txBody>
          <a:bodyPr vert="eaVert"/>
          <a:lstStyle>
            <a:lvl1pPr>
              <a:defRPr sz="2600"/>
            </a:lvl1pPr>
            <a:lvl2pPr/>
            <a:lvl3pPr/>
            <a:lvl4pPr/>
            <a:lvl5pPr/>
            <a:lvl6pPr/>
            <a:lvl7pPr/>
            <a:lvl8pPr/>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Заголовок и объект" type="obj" preserve="1">
  <p:cSld name="Заголовок и объект">
    <p:spTree>
      <p:nvGrpSpPr>
        <p:cNvPr id="1" name=""/>
        <p:cNvGrpSpPr/>
        <p:nvPr/>
      </p:nvGrpSpPr>
      <p:grpSpPr>
        <a:xfrm>
          <a:off x="0" y="0"/>
          <a:ext cx="0" cy="0"/>
          <a:chOff x="0" y="0"/>
          <a:chExt cx="0" cy="0"/>
        </a:xfrm>
      </p:grpSpPr>
      <p:sp>
        <p:nvSpPr>
          <p:cNvPr id="3" name=""/>
          <p:cNvSpPr>
            <a:spLocks noGrp="1"/>
          </p:cNvSpPr>
          <p:nvPr>
            <p:ph idx="1"/>
          </p:nvPr>
        </p:nvSpPr>
        <p:spPr>
          <a:xfrm>
            <a:off x="609599" y="1214422"/>
            <a:ext cx="10972799" cy="4911741"/>
          </a:xfrm>
          <a:prstGeom prst="rect">
            <a:avLst/>
          </a:prstGeom>
        </p:spPr>
        <p:txBody>
          <a:body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
        <p:nvSpPr>
          <p:cNvPr id="8"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3.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Пусто" type="blank" preserve="1">
  <p:cSld name="Пусто">
    <p:spTree>
      <p:nvGrpSpPr>
        <p:cNvPr id="1" name=""/>
        <p:cNvGrpSpPr/>
        <p:nvPr/>
      </p:nvGrpSpPr>
      <p:grpSpPr>
        <a:xfrm>
          <a:off x="0" y="0"/>
          <a:ext cx="0" cy="0"/>
          <a:chOff x="0" y="0"/>
          <a:chExt cx="0" cy="0"/>
        </a:xfrm>
      </p:grpSpPr>
      <p:sp>
        <p:nvSpPr>
          <p:cNvPr id="2"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3" name=""/>
          <p:cNvSpPr>
            <a:spLocks noGrp="1"/>
          </p:cNvSpPr>
          <p:nvPr>
            <p:ph type="ftr" sz="quarter" idx="11"/>
          </p:nvPr>
        </p:nvSpPr>
        <p:spPr/>
        <p:txBody>
          <a:bodyPr/>
          <a:lstStyle/>
          <a:p>
            <a:pPr>
              <a:defRPr lang="ko-KR" altLang="en-US"/>
            </a:pPr>
            <a:r>
              <a:rPr lang="ru-RU" altLang="en-US"/>
              <a:t/>
            </a:r>
            <a:endParaRPr lang="ru-RU" altLang="en-US"/>
          </a:p>
        </p:txBody>
      </p:sp>
      <p:sp>
        <p:nvSpPr>
          <p:cNvPr id="4"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4.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Заголовок раздела" type="secHead" preserve="1">
  <p:cSld name="Заголовок раздела">
    <p:spTree>
      <p:nvGrpSpPr>
        <p:cNvPr id="1" name=""/>
        <p:cNvGrpSpPr/>
        <p:nvPr/>
      </p:nvGrpSpPr>
      <p:grpSpPr>
        <a:xfrm>
          <a:off x="0" y="0"/>
          <a:ext cx="0" cy="0"/>
          <a:chOff x="0" y="0"/>
          <a:chExt cx="0" cy="0"/>
        </a:xfrm>
      </p:grpSpPr>
      <p:pic>
        <p:nvPicPr>
          <p:cNvPr id="24" name="" descr="빛_047.png"/>
          <p:cNvPicPr>
            <a:picLocks noChangeAspect="1"/>
          </p:cNvPicPr>
          <p:nvPr/>
        </p:nvPicPr>
        <p:blipFill rotWithShape="1">
          <a:blip r:embed="rId2">
            <a:alphaModFix/>
            <a:lum/>
          </a:blip>
          <a:stretch>
            <a:fillRect/>
          </a:stretch>
        </p:blipFill>
        <p:spPr>
          <a:xfrm rot="14504779">
            <a:off x="5435554" y="3166982"/>
            <a:ext cx="8244000" cy="88733"/>
          </a:xfrm>
          <a:prstGeom prst="rect">
            <a:avLst/>
          </a:prstGeom>
        </p:spPr>
      </p:pic>
      <p:pic>
        <p:nvPicPr>
          <p:cNvPr id="20" name="" descr="빛_047.png"/>
          <p:cNvPicPr>
            <a:picLocks noChangeAspect="1"/>
          </p:cNvPicPr>
          <p:nvPr/>
        </p:nvPicPr>
        <p:blipFill rotWithShape="1">
          <a:blip r:embed="rId3">
            <a:alphaModFix/>
            <a:lum/>
          </a:blip>
          <a:stretch>
            <a:fillRect/>
          </a:stretch>
        </p:blipFill>
        <p:spPr>
          <a:xfrm rot="19193140">
            <a:off x="-1201771" y="1760770"/>
            <a:ext cx="8791733" cy="53211"/>
          </a:xfrm>
          <a:prstGeom prst="rect">
            <a:avLst/>
          </a:prstGeom>
        </p:spPr>
      </p:pic>
      <p:pic>
        <p:nvPicPr>
          <p:cNvPr id="21" name="" descr="빛_047.png"/>
          <p:cNvPicPr>
            <a:picLocks noChangeAspect="1"/>
          </p:cNvPicPr>
          <p:nvPr/>
        </p:nvPicPr>
        <p:blipFill rotWithShape="1">
          <a:blip r:embed="rId4">
            <a:alphaModFix/>
            <a:lum/>
          </a:blip>
          <a:stretch>
            <a:fillRect/>
          </a:stretch>
        </p:blipFill>
        <p:spPr>
          <a:xfrm rot="19572942">
            <a:off x="-1031974" y="1361700"/>
            <a:ext cx="7919999" cy="47933"/>
          </a:xfrm>
          <a:prstGeom prst="rect">
            <a:avLst/>
          </a:prstGeom>
        </p:spPr>
      </p:pic>
      <p:pic>
        <p:nvPicPr>
          <p:cNvPr id="23" name="" descr="빛_047.png"/>
          <p:cNvPicPr>
            <a:picLocks noChangeAspect="1"/>
          </p:cNvPicPr>
          <p:nvPr/>
        </p:nvPicPr>
        <p:blipFill rotWithShape="1">
          <a:blip r:embed="rId5">
            <a:alphaModFix/>
            <a:lum/>
          </a:blip>
          <a:stretch>
            <a:fillRect/>
          </a:stretch>
        </p:blipFill>
        <p:spPr>
          <a:xfrm rot="1285524">
            <a:off x="-325498" y="5452586"/>
            <a:ext cx="9839999" cy="59553"/>
          </a:xfrm>
          <a:prstGeom prst="rect">
            <a:avLst/>
          </a:prstGeom>
        </p:spPr>
      </p:pic>
      <p:sp>
        <p:nvSpPr>
          <p:cNvPr id="16" name=""/>
          <p:cNvSpPr/>
          <p:nvPr/>
        </p:nvSpPr>
        <p:spPr>
          <a:xfrm>
            <a:off x="0" y="6643710"/>
            <a:ext cx="12191999" cy="214290"/>
          </a:xfrm>
          <a:prstGeom prst="rect">
            <a:avLst/>
          </a:prstGeom>
          <a:gradFill>
            <a:gsLst>
              <a:gs pos="0">
                <a:schemeClr val="accent3">
                  <a:lumMod val="50000"/>
                  <a:alpha val="0"/>
                </a:schemeClr>
              </a:gs>
              <a:gs pos="50000">
                <a:schemeClr val="accent3">
                  <a:lumMod val="50000"/>
                  <a:alpha val="54000"/>
                </a:schemeClr>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ko-KR" altLang="en-US"/>
          </a:p>
        </p:txBody>
      </p:sp>
      <p:sp>
        <p:nvSpPr>
          <p:cNvPr id="2" name=""/>
          <p:cNvSpPr>
            <a:spLocks noGrp="1"/>
          </p:cNvSpPr>
          <p:nvPr>
            <p:ph type="title" idx="0"/>
          </p:nvPr>
        </p:nvSpPr>
        <p:spPr>
          <a:xfrm>
            <a:off x="963083" y="4406901"/>
            <a:ext cx="10363199" cy="1093802"/>
          </a:xfrm>
        </p:spPr>
        <p:txBody>
          <a:bodyPr anchor="t"/>
          <a:lstStyle>
            <a:lvl1pPr algn="l">
              <a:defRPr sz="4800" b="0" cap="all"/>
            </a:lvl1pPr>
          </a:lstStyle>
          <a:p>
            <a:pPr lvl="0">
              <a:defRPr lang="ko-KR" altLang="en-US"/>
            </a:pPr>
            <a:r>
              <a:rPr lang="ru-RU" altLang="en-US"/>
              <a:t>Образец заголовка</a:t>
            </a:r>
            <a:endParaRPr lang="ru-RU" altLang="en-US"/>
          </a:p>
        </p:txBody>
      </p:sp>
      <p:sp>
        <p:nvSpPr>
          <p:cNvPr id="3" name=""/>
          <p:cNvSpPr>
            <a:spLocks noGrp="1"/>
          </p:cNvSpPr>
          <p:nvPr>
            <p:ph type="body" idx="1"/>
          </p:nvPr>
        </p:nvSpPr>
        <p:spPr>
          <a:xfrm>
            <a:off x="963083" y="3857628"/>
            <a:ext cx="10363199" cy="549272"/>
          </a:xfrm>
          <a:prstGeom prst="rect">
            <a:avLst/>
          </a:prstGeom>
        </p:spPr>
        <p:txBody>
          <a:bodyPr anchor="b"/>
          <a:lstStyle>
            <a:lvl1pPr marL="0" indent="0">
              <a:buNone/>
              <a:defRPr sz="2000">
                <a:solidFill>
                  <a:schemeClr val="tx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lang="ko-KR" altLang="en-US"/>
            </a:pPr>
            <a:r>
              <a:rPr lang="ru-RU" altLang="en-US"/>
              <a:t>Образец текста</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60FC8982-225E-4B1D-B7B0-64331949606C}"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5.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Два объекта" type="twoObj" preserve="1">
  <p:cSld name="Два объекта">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lvl="0">
              <a:defRPr lang="ko-KR" altLang="en-US"/>
            </a:pPr>
            <a:r>
              <a:rPr lang="ru-RU" altLang="en-US"/>
              <a:t>Образец заголовка</a:t>
            </a:r>
            <a:endParaRPr lang="ru-RU" altLang="en-US"/>
          </a:p>
        </p:txBody>
      </p:sp>
      <p:sp>
        <p:nvSpPr>
          <p:cNvPr id="3" name=""/>
          <p:cNvSpPr>
            <a:spLocks noGrp="1"/>
          </p:cNvSpPr>
          <p:nvPr>
            <p:ph sz="half" idx="1"/>
          </p:nvPr>
        </p:nvSpPr>
        <p:spPr>
          <a:xfrm>
            <a:off x="609599" y="1209676"/>
            <a:ext cx="5384799" cy="4916488"/>
          </a:xfrm>
          <a:prstGeom prst="rect">
            <a:avLst/>
          </a:prstGeo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sz="half" idx="2"/>
          </p:nvPr>
        </p:nvSpPr>
        <p:spPr>
          <a:xfrm>
            <a:off x="6197599" y="1209676"/>
            <a:ext cx="5384799" cy="4916488"/>
          </a:xfrm>
          <a:prstGeom prst="rect">
            <a:avLst/>
          </a:prstGeo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5"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6" name=""/>
          <p:cNvSpPr>
            <a:spLocks noGrp="1"/>
          </p:cNvSpPr>
          <p:nvPr>
            <p:ph type="ftr" sz="quarter" idx="11"/>
          </p:nvPr>
        </p:nvSpPr>
        <p:spPr/>
        <p:txBody>
          <a:bodyPr/>
          <a:lstStyle/>
          <a:p>
            <a:pPr>
              <a:defRPr lang="ko-KR" altLang="en-US"/>
            </a:pPr>
            <a:r>
              <a:rPr lang="ru-RU" altLang="en-US"/>
              <a:t/>
            </a:r>
            <a:endParaRPr lang="ru-RU" altLang="en-US"/>
          </a:p>
        </p:txBody>
      </p:sp>
      <p:sp>
        <p:nvSpPr>
          <p:cNvPr id="7"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6.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Только заголовок" type="titleOnly" preserve="1">
  <p:cSld name="Только заголовок">
    <p:spTree>
      <p:nvGrpSpPr>
        <p:cNvPr id="1" name=""/>
        <p:cNvGrpSpPr/>
        <p:nvPr/>
      </p:nvGrpSpPr>
      <p:grpSpPr>
        <a:xfrm>
          <a:off x="0" y="0"/>
          <a:ext cx="0" cy="0"/>
          <a:chOff x="0" y="0"/>
          <a:chExt cx="0" cy="0"/>
        </a:xfrm>
      </p:grpSpPr>
      <p:sp>
        <p:nvSpPr>
          <p:cNvPr id="3"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4" name=""/>
          <p:cNvSpPr>
            <a:spLocks noGrp="1"/>
          </p:cNvSpPr>
          <p:nvPr>
            <p:ph type="ftr" sz="quarter" idx="11"/>
          </p:nvPr>
        </p:nvSpPr>
        <p:spPr/>
        <p:txBody>
          <a:bodyPr/>
          <a:lstStyle/>
          <a:p>
            <a:pPr>
              <a:defRPr lang="ko-KR" altLang="en-US"/>
            </a:pPr>
            <a:r>
              <a:rPr lang="ru-RU" altLang="en-US"/>
              <a:t/>
            </a:r>
            <a:endParaRPr lang="ru-RU" altLang="en-US"/>
          </a:p>
        </p:txBody>
      </p:sp>
      <p:sp>
        <p:nvSpPr>
          <p:cNvPr id="5"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
        <p:nvSpPr>
          <p:cNvPr id="6"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7.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Таблицы" type="tbl" preserve="1">
  <p:cSld name="Таблицы">
    <p:spTree>
      <p:nvGrpSpPr>
        <p:cNvPr id="1" name=""/>
        <p:cNvGrpSpPr/>
        <p:nvPr/>
      </p:nvGrpSpPr>
      <p:grpSpPr>
        <a:xfrm>
          <a:off x="0" y="0"/>
          <a:ext cx="0" cy="0"/>
          <a:chOff x="0" y="0"/>
          <a:chExt cx="0" cy="0"/>
        </a:xfrm>
      </p:grpSpPr>
      <p:sp>
        <p:nvSpPr>
          <p:cNvPr id="3" name=""/>
          <p:cNvSpPr>
            <a:spLocks noGrp="1" noTextEdit="1"/>
          </p:cNvSpPr>
          <p:nvPr>
            <p:ph type="tbl" sz="quarter" idx="13"/>
          </p:nvPr>
        </p:nvSpPr>
        <p:spPr>
          <a:xfrm>
            <a:off x="608037" y="1228725"/>
            <a:ext cx="10972799" cy="4939537"/>
          </a:xfrm>
          <a:prstGeom prst="rect">
            <a:avLst/>
          </a:prstGeom>
        </p:spPr>
        <p:txBody>
          <a:bodyPr/>
          <a:lstStyle>
            <a:lvl1pPr>
              <a:buNone/>
              <a:defRPr/>
            </a:lvl1pPr>
          </a:lstStyle>
          <a:p>
            <a:pPr lvl="0">
              <a:defRPr lang="ko-KR" altLang="en-US"/>
            </a:pPr>
            <a:r>
              <a:rPr lang="ru-RU" altLang="en-US"/>
              <a:t>Вставка таблицы</a:t>
            </a:r>
            <a:endParaRPr lang="ru-RU" altLang="en-US"/>
          </a:p>
        </p:txBody>
      </p:sp>
      <p:sp>
        <p:nvSpPr>
          <p:cNvPr id="4" name=""/>
          <p:cNvSpPr>
            <a:spLocks noGrp="1"/>
          </p:cNvSpPr>
          <p:nvPr>
            <p:ph type="dt" sz="half" idx="10"/>
          </p:nvPr>
        </p:nvSpPr>
        <p:spPr>
          <a:xfrm>
            <a:off x="609599" y="6356350"/>
            <a:ext cx="2844799" cy="365125"/>
          </a:xfrm>
        </p:spPr>
        <p:txBody>
          <a:bodyPr/>
          <a:lstStyle/>
          <a:p>
            <a:pPr>
              <a:defRPr lang="ko-KR" altLang="en-US"/>
            </a:pPr>
            <a:fld id="{1A3D5110-9FE0-496F-B26A-071D02F2DE37}" type="datetime1">
              <a:rPr lang="ru-RU" altLang="en-US"/>
              <a:pPr>
                <a:defRPr lang="ko-KR" altLang="en-US"/>
              </a:pPr>
              <a:t>26-01</a:t>
            </a:fld>
            <a:endParaRPr lang="ru-RU" altLang="en-US"/>
          </a:p>
        </p:txBody>
      </p:sp>
      <p:sp>
        <p:nvSpPr>
          <p:cNvPr id="5" name=""/>
          <p:cNvSpPr>
            <a:spLocks noGrp="1"/>
          </p:cNvSpPr>
          <p:nvPr>
            <p:ph type="ftr" sz="quarter" idx="11"/>
          </p:nvPr>
        </p:nvSpPr>
        <p:spPr>
          <a:xfrm>
            <a:off x="4165599" y="6356350"/>
            <a:ext cx="3860799" cy="365125"/>
          </a:xfrm>
        </p:spPr>
        <p:txBody>
          <a:bodyPr/>
          <a:lstStyle/>
          <a:p>
            <a:pPr>
              <a:defRPr lang="ko-KR" altLang="en-US"/>
            </a:pPr>
            <a:r>
              <a:rPr lang="ru-RU" altLang="en-US"/>
              <a:t/>
            </a:r>
            <a:endParaRPr lang="ru-RU" altLang="en-US"/>
          </a:p>
        </p:txBody>
      </p:sp>
      <p:sp>
        <p:nvSpPr>
          <p:cNvPr id="6" name=""/>
          <p:cNvSpPr>
            <a:spLocks noGrp="1"/>
          </p:cNvSpPr>
          <p:nvPr>
            <p:ph type="sldNum" sz="quarter" idx="12"/>
          </p:nvPr>
        </p:nvSpPr>
        <p:spPr>
          <a:xfrm>
            <a:off x="8737599" y="6356350"/>
            <a:ext cx="2844799" cy="365125"/>
          </a:xfrm>
        </p:spPr>
        <p:txBody>
          <a:bodyPr/>
          <a:lstStyle/>
          <a:p>
            <a:pPr>
              <a:defRPr lang="ko-KR" altLang="en-US"/>
            </a:pPr>
            <a:fld id="{27F7E4A2-815F-433A-BCB2-DBE7829CF396}" type="slidenum">
              <a:rPr lang="ru-RU" altLang="en-US"/>
              <a:pPr>
                <a:defRPr lang="ko-KR" altLang="en-US"/>
              </a:pPr>
              <a:t>‹#›</a:t>
            </a:fld>
            <a:endParaRPr lang="ru-RU" altLang="en-US"/>
          </a:p>
        </p:txBody>
      </p:sp>
      <p:sp>
        <p:nvSpPr>
          <p:cNvPr id="8"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8.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Четыре объекта" type="fourObj" preserve="1">
  <p:cSld name="Четыре объекта">
    <p:spTree>
      <p:nvGrpSpPr>
        <p:cNvPr id="1" name=""/>
        <p:cNvGrpSpPr/>
        <p:nvPr/>
      </p:nvGrpSpPr>
      <p:grpSpPr>
        <a:xfrm>
          <a:off x="0" y="0"/>
          <a:ext cx="0" cy="0"/>
          <a:chOff x="0" y="0"/>
          <a:chExt cx="0" cy="0"/>
        </a:xfrm>
      </p:grpSpPr>
      <p:sp>
        <p:nvSpPr>
          <p:cNvPr id="3" name=""/>
          <p:cNvSpPr>
            <a:spLocks noGrp="1"/>
          </p:cNvSpPr>
          <p:nvPr>
            <p:ph sz="quarter" idx="1"/>
          </p:nvPr>
        </p:nvSpPr>
        <p:spPr>
          <a:xfrm>
            <a:off x="607353" y="1296746"/>
            <a:ext cx="5389293" cy="2340429"/>
          </a:xfrm>
          <a:prstGeom prst="rect">
            <a:avLst/>
          </a:prstGeom>
        </p:spPr>
        <p:txBody>
          <a:bodyPr>
            <a:no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sz="quarter" idx="2"/>
          </p:nvPr>
        </p:nvSpPr>
        <p:spPr>
          <a:xfrm>
            <a:off x="6195353" y="1296746"/>
            <a:ext cx="5389293" cy="2340429"/>
          </a:xfrm>
          <a:prstGeom prst="rect">
            <a:avLst/>
          </a:prstGeom>
        </p:spPr>
        <p:txBody>
          <a:bodyPr>
            <a:no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5" name=""/>
          <p:cNvSpPr>
            <a:spLocks noGrp="1"/>
          </p:cNvSpPr>
          <p:nvPr>
            <p:ph sz="quarter" idx="3"/>
          </p:nvPr>
        </p:nvSpPr>
        <p:spPr>
          <a:xfrm>
            <a:off x="605790" y="3886679"/>
            <a:ext cx="5389293" cy="2340429"/>
          </a:xfrm>
          <a:prstGeom prst="rect">
            <a:avLst/>
          </a:prstGeom>
        </p:spPr>
        <p:txBody>
          <a:bodyPr>
            <a:no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6" name=""/>
          <p:cNvSpPr>
            <a:spLocks noGrp="1"/>
          </p:cNvSpPr>
          <p:nvPr>
            <p:ph sz="quarter" idx="4"/>
          </p:nvPr>
        </p:nvSpPr>
        <p:spPr>
          <a:xfrm>
            <a:off x="6193790" y="3886679"/>
            <a:ext cx="5389293" cy="2340429"/>
          </a:xfrm>
          <a:prstGeom prst="rect">
            <a:avLst/>
          </a:prstGeom>
        </p:spPr>
        <p:txBody>
          <a:bodyPr>
            <a:no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11" name=""/>
          <p:cNvSpPr>
            <a:spLocks noGrp="1"/>
          </p:cNvSpPr>
          <p:nvPr>
            <p:ph type="dt" sz="half" idx="10"/>
          </p:nvPr>
        </p:nvSpPr>
        <p:spPr>
          <a:xfrm>
            <a:off x="609599" y="6356350"/>
            <a:ext cx="2844799" cy="365125"/>
          </a:xfrm>
          <a:prstGeom prst="rect">
            <a:avLst/>
          </a:prstGeom>
        </p:spPr>
        <p:txBody>
          <a:bodyPr/>
          <a:lstStyle>
            <a:lvl1pPr>
              <a:defRPr>
                <a:solidFill>
                  <a:schemeClr val="bg2">
                    <a:lumMod val="20000"/>
                    <a:lumOff val="80000"/>
                  </a:schemeClr>
                </a:solidFill>
              </a:defRPr>
            </a:lvl1pPr>
          </a:lstStyle>
          <a:p>
            <a:pPr>
              <a:defRPr lang="ko-KR" altLang="en-US"/>
            </a:pPr>
            <a:fld id="{1A3D5110-9FE0-496F-B26A-071D02F2DE37}" type="datetime1">
              <a:rPr lang="ru-RU" altLang="en-US"/>
              <a:pPr>
                <a:defRPr lang="ko-KR" altLang="en-US"/>
              </a:pPr>
              <a:t>26-01</a:t>
            </a:fld>
            <a:endParaRPr lang="ru-RU" altLang="en-US"/>
          </a:p>
        </p:txBody>
      </p:sp>
      <p:sp>
        <p:nvSpPr>
          <p:cNvPr id="12" name=""/>
          <p:cNvSpPr>
            <a:spLocks noGrp="1"/>
          </p:cNvSpPr>
          <p:nvPr>
            <p:ph type="ftr" sz="quarter" idx="11"/>
          </p:nvPr>
        </p:nvSpPr>
        <p:spPr>
          <a:xfrm>
            <a:off x="4165599" y="6356350"/>
            <a:ext cx="3860799" cy="365125"/>
          </a:xfrm>
          <a:prstGeom prst="rect">
            <a:avLst/>
          </a:prstGeom>
        </p:spPr>
        <p:txBody>
          <a:bodyPr/>
          <a:lstStyle>
            <a:lvl1pPr>
              <a:defRPr>
                <a:solidFill>
                  <a:schemeClr val="bg2">
                    <a:lumMod val="20000"/>
                    <a:lumOff val="80000"/>
                  </a:schemeClr>
                </a:solidFill>
              </a:defRPr>
            </a:lvl1pPr>
          </a:lstStyle>
          <a:p>
            <a:pPr>
              <a:defRPr lang="ko-KR" altLang="en-US"/>
            </a:pPr>
            <a:r>
              <a:rPr lang="ru-RU" altLang="en-US"/>
              <a:t/>
            </a:r>
            <a:endParaRPr lang="ru-RU" altLang="en-US"/>
          </a:p>
        </p:txBody>
      </p:sp>
      <p:sp>
        <p:nvSpPr>
          <p:cNvPr id="16" name=""/>
          <p:cNvSpPr>
            <a:spLocks noGrp="1"/>
          </p:cNvSpPr>
          <p:nvPr>
            <p:ph type="sldNum" sz="quarter" idx="12"/>
          </p:nvPr>
        </p:nvSpPr>
        <p:spPr>
          <a:xfrm>
            <a:off x="8737599" y="6356350"/>
            <a:ext cx="2844799" cy="365125"/>
          </a:xfrm>
          <a:prstGeom prst="rect">
            <a:avLst/>
          </a:prstGeom>
        </p:spPr>
        <p:txBody>
          <a:bodyPr/>
          <a:lstStyle>
            <a:lvl1pPr>
              <a:defRPr>
                <a:solidFill>
                  <a:schemeClr val="bg2">
                    <a:lumMod val="20000"/>
                    <a:lumOff val="80000"/>
                  </a:schemeClr>
                </a:solidFill>
              </a:defRPr>
            </a:lvl1pPr>
          </a:lstStyle>
          <a:p>
            <a:pPr>
              <a:defRPr lang="ko-KR" altLang="en-US"/>
            </a:pPr>
            <a:fld id="{27F7E4A2-815F-433A-BCB2-DBE7829CF396}" type="slidenum">
              <a:rPr lang="ru-RU" altLang="en-US"/>
              <a:pPr>
                <a:defRPr lang="ko-KR" altLang="en-US"/>
              </a:pPr>
              <a:t>‹#›</a:t>
            </a:fld>
            <a:endParaRPr lang="ru-RU" altLang="en-US"/>
          </a:p>
        </p:txBody>
      </p:sp>
      <p:sp>
        <p:nvSpPr>
          <p:cNvPr id="17"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9.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Рисунок с подписью" type="picTx" preserve="1">
  <p:cSld name="Рисунок с подписью">
    <p:spTree>
      <p:nvGrpSpPr>
        <p:cNvPr id="1" name=""/>
        <p:cNvGrpSpPr/>
        <p:nvPr/>
      </p:nvGrpSpPr>
      <p:grpSpPr>
        <a:xfrm>
          <a:off x="0" y="0"/>
          <a:ext cx="0" cy="0"/>
          <a:chOff x="0" y="0"/>
          <a:chExt cx="0" cy="0"/>
        </a:xfrm>
      </p:grpSpPr>
      <p:sp>
        <p:nvSpPr>
          <p:cNvPr id="2" name=""/>
          <p:cNvSpPr>
            <a:spLocks noGrp="1"/>
          </p:cNvSpPr>
          <p:nvPr>
            <p:ph type="title" idx="0"/>
          </p:nvPr>
        </p:nvSpPr>
        <p:spPr>
          <a:xfrm>
            <a:off x="2389717" y="4800600"/>
            <a:ext cx="7315199" cy="566738"/>
          </a:xfrm>
        </p:spPr>
        <p:txBody>
          <a:bodyPr anchor="b"/>
          <a:lstStyle>
            <a:lvl1pPr algn="l">
              <a:defRPr sz="2400" b="0"/>
            </a:lvl1pPr>
          </a:lstStyle>
          <a:p>
            <a:pPr lvl="0">
              <a:defRPr lang="ko-KR" altLang="en-US"/>
            </a:pPr>
            <a:r>
              <a:rPr lang="ru-RU" altLang="en-US"/>
              <a:t>Образец заголовка</a:t>
            </a:r>
            <a:endParaRPr lang="ru-RU" altLang="en-US"/>
          </a:p>
        </p:txBody>
      </p:sp>
      <p:sp>
        <p:nvSpPr>
          <p:cNvPr id="3" name=""/>
          <p:cNvSpPr>
            <a:spLocks noGrp="1" noTextEdit="1"/>
          </p:cNvSpPr>
          <p:nvPr>
            <p:ph type="pic" idx="1"/>
          </p:nvPr>
        </p:nvSpPr>
        <p:spPr>
          <a:xfrm>
            <a:off x="2389717" y="612775"/>
            <a:ext cx="7315199" cy="4114800"/>
          </a:xfrm>
          <a:prstGeom prst="rect">
            <a:avLst/>
          </a:prstGeom>
        </p:spPr>
        <p:txBody>
          <a:bodyPr anchor="ct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lang="ko-KR" altLang="en-US"/>
            </a:pPr>
            <a:r>
              <a:rPr lang="ru-RU" altLang="en-US"/>
              <a:t>Вставка картинки</a:t>
            </a:r>
            <a:endParaRPr lang="ru-RU" altLang="en-US"/>
          </a:p>
        </p:txBody>
      </p:sp>
      <p:sp>
        <p:nvSpPr>
          <p:cNvPr id="4" name=""/>
          <p:cNvSpPr>
            <a:spLocks noGrp="1"/>
          </p:cNvSpPr>
          <p:nvPr>
            <p:ph type="body" sz="half" idx="2"/>
          </p:nvPr>
        </p:nvSpPr>
        <p:spPr>
          <a:xfrm>
            <a:off x="2389717" y="5367338"/>
            <a:ext cx="7315199" cy="804862"/>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lang="ko-KR" altLang="en-US"/>
            </a:pPr>
            <a:r>
              <a:rPr lang="ru-RU" altLang="en-US"/>
              <a:t>Образец текста</a:t>
            </a:r>
            <a:endParaRPr lang="ru-RU" altLang="en-US"/>
          </a:p>
        </p:txBody>
      </p:sp>
      <p:sp>
        <p:nvSpPr>
          <p:cNvPr id="5"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26-01</a:t>
            </a:fld>
            <a:endParaRPr lang="ru-RU" altLang="en-US"/>
          </a:p>
        </p:txBody>
      </p:sp>
      <p:sp>
        <p:nvSpPr>
          <p:cNvPr id="6" name=""/>
          <p:cNvSpPr>
            <a:spLocks noGrp="1"/>
          </p:cNvSpPr>
          <p:nvPr>
            <p:ph type="ftr" sz="quarter" idx="11"/>
          </p:nvPr>
        </p:nvSpPr>
        <p:spPr/>
        <p:txBody>
          <a:bodyPr/>
          <a:lstStyle/>
          <a:p>
            <a:pPr>
              <a:defRPr lang="ko-KR" altLang="en-US"/>
            </a:pPr>
            <a:r>
              <a:rPr lang="ru-RU" altLang="en-US"/>
              <a:t/>
            </a:r>
            <a:endParaRPr lang="ru-RU" altLang="en-US"/>
          </a:p>
        </p:txBody>
      </p:sp>
      <p:sp>
        <p:nvSpPr>
          <p:cNvPr id="7"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14" Type="http://schemas.openxmlformats.org/officeDocument/2006/relationships/image" Target="../media/image4.png"  /><Relationship Id="rId15" Type="http://schemas.openxmlformats.org/officeDocument/2006/relationships/image" Target="../media/image5.png"  /><Relationship Id="rId16" Type="http://schemas.openxmlformats.org/officeDocument/2006/relationships/image" Target="../media/image6.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name="Свет">
    <p:bg>
      <p:bgRef idx="1001">
        <a:schemeClr val="bg1"/>
      </p:bgRef>
    </p:bg>
    <p:spTree>
      <p:nvGrpSpPr>
        <p:cNvPr id="1" name=""/>
        <p:cNvGrpSpPr/>
        <p:nvPr/>
      </p:nvGrpSpPr>
      <p:grpSpPr>
        <a:xfrm>
          <a:off x="0" y="0"/>
          <a:ext cx="0" cy="0"/>
          <a:chOff x="0" y="0"/>
          <a:chExt cx="0" cy="0"/>
        </a:xfrm>
      </p:grpSpPr>
      <p:pic>
        <p:nvPicPr>
          <p:cNvPr id="19" name="" descr="빛_047.png"/>
          <p:cNvPicPr>
            <a:picLocks noChangeAspect="1"/>
          </p:cNvPicPr>
          <p:nvPr/>
        </p:nvPicPr>
        <p:blipFill rotWithShape="1">
          <a:blip r:embed="rId14">
            <a:alphaModFix/>
            <a:lum/>
          </a:blip>
          <a:stretch>
            <a:fillRect/>
          </a:stretch>
        </p:blipFill>
        <p:spPr>
          <a:xfrm rot="4726046">
            <a:off x="9996931" y="1641353"/>
            <a:ext cx="3456000" cy="37186"/>
          </a:xfrm>
          <a:prstGeom prst="rect">
            <a:avLst/>
          </a:prstGeom>
        </p:spPr>
      </p:pic>
      <p:pic>
        <p:nvPicPr>
          <p:cNvPr id="20" name="" descr="빛_047.png"/>
          <p:cNvPicPr>
            <a:picLocks noChangeAspect="1"/>
          </p:cNvPicPr>
          <p:nvPr/>
        </p:nvPicPr>
        <p:blipFill rotWithShape="1">
          <a:blip r:embed="rId15">
            <a:alphaModFix/>
            <a:lum/>
          </a:blip>
          <a:stretch>
            <a:fillRect/>
          </a:stretch>
        </p:blipFill>
        <p:spPr>
          <a:xfrm rot="4967770">
            <a:off x="10533041" y="1329235"/>
            <a:ext cx="2736000" cy="29437"/>
          </a:xfrm>
          <a:prstGeom prst="rect">
            <a:avLst/>
          </a:prstGeom>
        </p:spPr>
      </p:pic>
      <p:pic>
        <p:nvPicPr>
          <p:cNvPr id="18" name="" descr="빛_047.png"/>
          <p:cNvPicPr>
            <a:picLocks noChangeAspect="1"/>
          </p:cNvPicPr>
          <p:nvPr/>
        </p:nvPicPr>
        <p:blipFill rotWithShape="1">
          <a:blip r:embed="rId16">
            <a:alphaModFix/>
            <a:lum/>
          </a:blip>
          <a:stretch>
            <a:fillRect/>
          </a:stretch>
        </p:blipFill>
        <p:spPr>
          <a:xfrm rot="345495">
            <a:off x="6155214" y="263667"/>
            <a:ext cx="6335999" cy="38346"/>
          </a:xfrm>
          <a:prstGeom prst="rect">
            <a:avLst/>
          </a:prstGeom>
        </p:spPr>
      </p:pic>
      <p:sp>
        <p:nvSpPr>
          <p:cNvPr id="7" name=""/>
          <p:cNvSpPr/>
          <p:nvPr/>
        </p:nvSpPr>
        <p:spPr>
          <a:xfrm>
            <a:off x="0" y="6643710"/>
            <a:ext cx="12191999" cy="214290"/>
          </a:xfrm>
          <a:prstGeom prst="rect">
            <a:avLst/>
          </a:prstGeom>
          <a:gradFill>
            <a:gsLst>
              <a:gs pos="0">
                <a:schemeClr val="accent3">
                  <a:lumMod val="50000"/>
                  <a:alpha val="0"/>
                </a:schemeClr>
              </a:gs>
              <a:gs pos="50000">
                <a:schemeClr val="accent3">
                  <a:lumMod val="50000"/>
                  <a:alpha val="54000"/>
                </a:schemeClr>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ko-KR" altLang="en-US"/>
          </a:p>
        </p:txBody>
      </p:sp>
      <p:sp>
        <p:nvSpPr>
          <p:cNvPr id="2"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
        <p:nvSpPr>
          <p:cNvPr id="17" name=""/>
          <p:cNvSpPr>
            <a:spLocks noGrp="1"/>
          </p:cNvSpPr>
          <p:nvPr>
            <p:ph type="body" idx="1"/>
          </p:nvPr>
        </p:nvSpPr>
        <p:spPr>
          <a:xfrm>
            <a:off x="609599" y="1186543"/>
            <a:ext cx="10972799" cy="4939621"/>
          </a:xfrm>
          <a:prstGeom prst="rect">
            <a:avLst/>
          </a:prstGeom>
        </p:spPr>
        <p:txBody>
          <a:bodyPr vert="horz" lIns="91440" tIns="45720" rIns="91440" bIns="45720"/>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type="dt" sz="half" idx="2"/>
          </p:nvPr>
        </p:nvSpPr>
        <p:spPr>
          <a:xfrm>
            <a:off x="609599" y="6356350"/>
            <a:ext cx="2844799" cy="365125"/>
          </a:xfrm>
          <a:prstGeom prst="rect">
            <a:avLst/>
          </a:prstGeom>
        </p:spPr>
        <p:txBody>
          <a:bodyPr vert="horz" lIns="91440" tIns="45720" rIns="91440" bIns="45720" anchor="ctr"/>
          <a:lstStyle>
            <a:lvl1pPr algn="l">
              <a:defRPr sz="1200">
                <a:solidFill>
                  <a:schemeClr val="tx1"/>
                </a:solidFill>
              </a:defRPr>
            </a:lvl1pPr>
          </a:lstStyle>
          <a:p>
            <a:pPr>
              <a:defRPr lang="ko-KR" altLang="en-US"/>
            </a:pPr>
            <a:fld id="{1A3D5110-9FE0-496F-B26A-071D02F2DE37}" type="datetime1">
              <a:rPr lang="ru-RU" altLang="en-US"/>
              <a:pPr>
                <a:defRPr lang="ko-KR" altLang="en-US"/>
              </a:pPr>
              <a:t>26-01</a:t>
            </a:fld>
            <a:endParaRPr lang="ru-RU" altLang="en-US"/>
          </a:p>
        </p:txBody>
      </p:sp>
      <p:sp>
        <p:nvSpPr>
          <p:cNvPr id="5" name=""/>
          <p:cNvSpPr>
            <a:spLocks noGrp="1"/>
          </p:cNvSpPr>
          <p:nvPr>
            <p:ph type="ftr" sz="quarter" idx="3"/>
          </p:nvPr>
        </p:nvSpPr>
        <p:spPr>
          <a:xfrm>
            <a:off x="4165599" y="6356350"/>
            <a:ext cx="3860799" cy="365125"/>
          </a:xfrm>
          <a:prstGeom prst="rect">
            <a:avLst/>
          </a:prstGeom>
        </p:spPr>
        <p:txBody>
          <a:bodyPr vert="horz" lIns="91440" tIns="45720" rIns="91440" bIns="45720" anchor="ctr"/>
          <a:lstStyle>
            <a:lvl1pPr algn="ctr">
              <a:defRPr sz="1200">
                <a:solidFill>
                  <a:schemeClr val="tx1"/>
                </a:solidFill>
              </a:defRPr>
            </a:lvl1pPr>
          </a:lstStyle>
          <a:p>
            <a:pPr>
              <a:defRPr lang="ko-KR" altLang="en-US"/>
            </a:pPr>
            <a:r>
              <a:rPr lang="ru-RU" altLang="en-US"/>
              <a:t/>
            </a:r>
            <a:endParaRPr lang="ru-RU" altLang="en-US"/>
          </a:p>
        </p:txBody>
      </p:sp>
      <p:sp>
        <p:nvSpPr>
          <p:cNvPr id="6" name=""/>
          <p:cNvSpPr>
            <a:spLocks noGrp="1"/>
          </p:cNvSpPr>
          <p:nvPr>
            <p:ph type="sldNum" sz="quarter" idx="4"/>
          </p:nvPr>
        </p:nvSpPr>
        <p:spPr>
          <a:xfrm>
            <a:off x="8737599" y="6356350"/>
            <a:ext cx="2844799" cy="365125"/>
          </a:xfrm>
          <a:prstGeom prst="rect">
            <a:avLst/>
          </a:prstGeom>
        </p:spPr>
        <p:txBody>
          <a:bodyPr vert="horz" lIns="91440" tIns="45720" rIns="91440" bIns="45720" anchor="ctr"/>
          <a:lstStyle>
            <a:lvl1pPr algn="r">
              <a:defRPr sz="1200">
                <a:solidFill>
                  <a:schemeClr val="tx1"/>
                </a:solidFill>
              </a:defRPr>
            </a:lvl1pPr>
          </a:lstStyle>
          <a:p>
            <a:pPr>
              <a:defRPr lang="ko-KR" altLang="en-US"/>
            </a:pPr>
            <a:fld id="{27F7E4A2-815F-433A-BCB2-DBE7829CF396}" type="slidenum">
              <a:rPr lang="ru-RU" altLang="en-US"/>
              <a:pPr>
                <a:defRPr lang="ko-KR" altLang="en-US"/>
              </a:pPr>
              <a:t>‹#›</a:t>
            </a:fld>
            <a:endParaRPr lang="ru-RU" alt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ransition xmlns:mc="http://schemas.openxmlformats.org/markup-compatibility/2006" xmlns:hp="http://schemas.haansoft.com/office/presentation/8.0" mc:Ignorable="hp" hp:hslDur="500"/>
  <p:hf sldNum="0" hdr="0" ftr="0" dt="0"/>
  <p:txStyles>
    <p:titleStyle>
      <a:lvl1pPr algn="l" defTabSz="914400" rtl="0" eaLnBrk="1" latinLnBrk="1"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1" hangingPunct="1">
        <a:spcBef>
          <a:spcPct val="20000"/>
        </a:spcBef>
        <a:buClr>
          <a:schemeClr val="accent4">
            <a:lumMod val="75000"/>
          </a:schemeClr>
        </a:buClr>
        <a:buSzPct val="100000"/>
        <a:buFont typeface="Wingdings"/>
        <a:buChar char="§"/>
        <a:defRPr sz="2800" kern="1200">
          <a:solidFill>
            <a:schemeClr val="tx1">
              <a:lumMod val="85000"/>
            </a:schemeClr>
          </a:solidFill>
          <a:latin typeface="+mn-lt"/>
          <a:ea typeface="+mn-ea"/>
          <a:cs typeface="+mn-cs"/>
        </a:defRPr>
      </a:lvl1pPr>
      <a:lvl2pPr marL="742950" indent="-285750" algn="l" defTabSz="914400" rtl="0" eaLnBrk="1" latinLnBrk="1" hangingPunct="1">
        <a:spcBef>
          <a:spcPct val="20000"/>
        </a:spcBef>
        <a:buClr>
          <a:schemeClr val="tx1">
            <a:lumMod val="75000"/>
            <a:lumOff val="25000"/>
          </a:schemeClr>
        </a:buClr>
        <a:buFont typeface="Arial"/>
        <a:buChar char="–"/>
        <a:defRPr sz="2400" kern="1200">
          <a:solidFill>
            <a:schemeClr val="tx1">
              <a:lumMod val="85000"/>
            </a:schemeClr>
          </a:solidFill>
          <a:latin typeface="+mn-lt"/>
          <a:ea typeface="+mn-ea"/>
          <a:cs typeface="+mn-cs"/>
        </a:defRPr>
      </a:lvl2pPr>
      <a:lvl3pPr marL="1143000" indent="-228600" algn="l" defTabSz="914400" rtl="0" eaLnBrk="1" latinLnBrk="1" hangingPunct="1">
        <a:spcBef>
          <a:spcPct val="20000"/>
        </a:spcBef>
        <a:buClr>
          <a:schemeClr val="accent3">
            <a:lumMod val="75000"/>
          </a:schemeClr>
        </a:buClr>
        <a:buFont typeface="Arial"/>
        <a:buChar char="•"/>
        <a:defRPr sz="2000" kern="1200">
          <a:solidFill>
            <a:schemeClr val="tx1">
              <a:lumMod val="85000"/>
            </a:schemeClr>
          </a:solidFill>
          <a:latin typeface="+mn-lt"/>
          <a:ea typeface="+mn-ea"/>
          <a:cs typeface="+mn-cs"/>
        </a:defRPr>
      </a:lvl3pPr>
      <a:lvl4pPr marL="1600200" indent="-228600" algn="l" defTabSz="914400" rtl="0" eaLnBrk="1" latinLnBrk="1" hangingPunct="1">
        <a:spcBef>
          <a:spcPct val="20000"/>
        </a:spcBef>
        <a:buFont typeface="Arial"/>
        <a:buChar char="–"/>
        <a:defRPr sz="1800" kern="1200">
          <a:solidFill>
            <a:schemeClr val="tx1">
              <a:lumMod val="85000"/>
            </a:schemeClr>
          </a:solidFill>
          <a:latin typeface="+mn-lt"/>
          <a:ea typeface="+mn-ea"/>
          <a:cs typeface="+mn-cs"/>
        </a:defRPr>
      </a:lvl4pPr>
      <a:lvl5pPr marL="2057400" indent="-228600" algn="l" defTabSz="914400" rtl="0" eaLnBrk="1" latinLnBrk="1" hangingPunct="1">
        <a:spcBef>
          <a:spcPct val="20000"/>
        </a:spcBef>
        <a:buFont typeface="Arial"/>
        <a:buChar char="»"/>
        <a:defRPr sz="1800" kern="1200">
          <a:solidFill>
            <a:schemeClr val="tx1">
              <a:lumMod val="85000"/>
            </a:schemeClr>
          </a:solidFill>
          <a:latin typeface="+mn-lt"/>
          <a:ea typeface="+mn-ea"/>
          <a:cs typeface="+mn-cs"/>
        </a:defRPr>
      </a:lvl5pPr>
      <a:lvl6pPr marL="2416175" indent="-260350" algn="l" defTabSz="914400" rtl="0" eaLnBrk="1" latinLnBrk="1" hangingPunct="1">
        <a:spcBef>
          <a:spcPct val="20000"/>
        </a:spcBef>
        <a:buClr>
          <a:schemeClr val="tx1">
            <a:lumMod val="85000"/>
          </a:schemeClr>
        </a:buClr>
        <a:buFont typeface="Lucida Sans"/>
        <a:buChar char="»"/>
        <a:defRPr sz="1800" kern="1200">
          <a:solidFill>
            <a:schemeClr val="tx1"/>
          </a:solidFill>
          <a:latin typeface="+mn-lt"/>
          <a:ea typeface="+mn-ea"/>
          <a:cs typeface="+mn-cs"/>
        </a:defRPr>
      </a:lvl6pPr>
      <a:lvl7pPr marL="2781300" indent="-269875" algn="l" defTabSz="914400" rtl="0" eaLnBrk="1" latinLnBrk="1" hangingPunct="1">
        <a:spcBef>
          <a:spcPct val="20000"/>
        </a:spcBef>
        <a:buClr>
          <a:schemeClr val="tx1"/>
        </a:buClr>
        <a:buFont typeface="Lucida Sans"/>
        <a:buChar char="»"/>
        <a:defRPr sz="1800" kern="1200">
          <a:solidFill>
            <a:schemeClr val="tx1"/>
          </a:solidFill>
          <a:latin typeface="+mn-lt"/>
          <a:ea typeface="+mn-ea"/>
          <a:cs typeface="+mn-cs"/>
        </a:defRPr>
      </a:lvl7pPr>
      <a:lvl8pPr marL="3143250" indent="-276225" algn="l" defTabSz="914400" rtl="0" eaLnBrk="1" latinLnBrk="1" hangingPunct="1">
        <a:spcBef>
          <a:spcPct val="20000"/>
        </a:spcBef>
        <a:buClr>
          <a:schemeClr val="tx1"/>
        </a:buClr>
        <a:buFont typeface="Lucida Sans"/>
        <a:buChar char="»"/>
        <a:defRPr sz="1800" kern="1200">
          <a:solidFill>
            <a:schemeClr val="tx1"/>
          </a:solidFill>
          <a:latin typeface="+mn-lt"/>
          <a:ea typeface="+mn-ea"/>
          <a:cs typeface="+mn-cs"/>
        </a:defRPr>
      </a:lvl8pPr>
      <a:lvl9pPr marL="3495675" indent="-266700" algn="l" defTabSz="914400" rtl="0" eaLnBrk="1" latinLnBrk="1" hangingPunct="1">
        <a:spcBef>
          <a:spcPct val="20000"/>
        </a:spcBef>
        <a:buClr>
          <a:schemeClr val="tx1"/>
        </a:buClr>
        <a:buFont typeface="Lucida Sans"/>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0"/>
          </p:nvPr>
        </p:nvSpPr>
        <p:spPr>
          <a:xfrm>
            <a:off x="914400" y="2175002"/>
            <a:ext cx="10510266" cy="1707806"/>
          </a:xfrm>
        </p:spPr>
        <p:txBody>
          <a:bodyPr/>
          <a:lstStyle/>
          <a:p>
            <a:pPr>
              <a:defRPr lang="en-US"/>
            </a:pPr>
            <a:r>
              <a:rPr lang="ru-RU" altLang="en-US" sz="3900" b="1">
                <a:solidFill>
                  <a:srgbClr val="000000"/>
                </a:solidFill>
                <a:latin typeface="Times New Roman"/>
                <a:cs typeface="Times New Roman"/>
              </a:rPr>
              <a:t>Задачи и особенности обучения рисованию</a:t>
            </a:r>
            <a:endParaRPr lang="ru-RU" altLang="en-US" sz="3900" b="1">
              <a:solidFill>
                <a:srgbClr val="000000"/>
              </a:solidFill>
              <a:latin typeface="Times New Roman"/>
              <a:cs typeface="Times New Roman"/>
            </a:endParaRPr>
          </a:p>
          <a:p>
            <a:pPr>
              <a:defRPr lang="en-US"/>
            </a:pPr>
            <a:r>
              <a:rPr lang="ru-RU" altLang="en-US" sz="3900">
                <a:solidFill>
                  <a:srgbClr val="000000"/>
                </a:solidFill>
                <a:latin typeface="Times New Roman"/>
                <a:cs typeface="Times New Roman"/>
              </a:rPr>
              <a:t>Средний дошкольный возраст</a:t>
            </a:r>
            <a:endParaRPr lang="ru-RU" altLang="en-US" sz="3900">
              <a:solidFill>
                <a:srgbClr val="000000"/>
              </a:solidFill>
              <a:latin typeface="Times New Roman"/>
              <a:cs typeface="Times New Roman"/>
            </a:endParaRPr>
          </a:p>
        </p:txBody>
      </p:sp>
      <p:sp>
        <p:nvSpPr>
          <p:cNvPr id="3" name="Subtitle 2"/>
          <p:cNvSpPr>
            <a:spLocks noGrp="1"/>
          </p:cNvSpPr>
          <p:nvPr>
            <p:ph type="subTitle" idx="1"/>
          </p:nvPr>
        </p:nvSpPr>
        <p:spPr>
          <a:xfrm>
            <a:off x="119253" y="5621873"/>
            <a:ext cx="8534399" cy="903514"/>
          </a:xfrm>
        </p:spPr>
        <p:txBody>
          <a:bodyPr/>
          <a:lstStyle/>
          <a:p>
            <a:pPr algn="l">
              <a:defRPr lang="en-US"/>
            </a:pPr>
            <a:r>
              <a:rPr lang="ru-RU" altLang="en-US">
                <a:solidFill>
                  <a:srgbClr val="000000"/>
                </a:solidFill>
                <a:latin typeface="Times New Roman"/>
                <a:cs typeface="Times New Roman"/>
              </a:rPr>
              <a:t>Выполнила</a:t>
            </a:r>
            <a:r>
              <a:rPr lang="en-US" altLang="ru-RU">
                <a:solidFill>
                  <a:srgbClr val="000000"/>
                </a:solidFill>
                <a:latin typeface="Times New Roman"/>
                <a:cs typeface="Times New Roman"/>
              </a:rPr>
              <a:t>:</a:t>
            </a:r>
            <a:r>
              <a:rPr lang="ru-RU" altLang="en-US">
                <a:solidFill>
                  <a:srgbClr val="000000"/>
                </a:solidFill>
                <a:latin typeface="Times New Roman"/>
                <a:cs typeface="Times New Roman"/>
              </a:rPr>
              <a:t> Антонова Валентина</a:t>
            </a:r>
            <a:endParaRPr lang="ru-RU" altLang="en-US">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3" y="1169288"/>
            <a:ext cx="11521440" cy="5688712"/>
          </a:xfrm>
        </p:spPr>
        <p:txBody>
          <a:bodyPr/>
          <a:lstStyle/>
          <a:p>
            <a:pPr marL="0" indent="540067">
              <a:buNone/>
              <a:defRPr/>
            </a:pPr>
            <a:r>
              <a:rPr lang="ru-RU" altLang="en-US" sz="2200">
                <a:solidFill>
                  <a:srgbClr val="000000"/>
                </a:solidFill>
                <a:latin typeface="Times New Roman"/>
                <a:cs typeface="Times New Roman"/>
              </a:rPr>
              <a:t>Боязнь взрослых, что дети не поймут, приводит к искусственному упрощению и схематизму, что крайне пагубно сказывается на творчестве детей.</a:t>
            </a:r>
            <a:endParaRPr lang="ru-RU" altLang="en-US" sz="2200">
              <a:solidFill>
                <a:srgbClr val="000000"/>
              </a:solidFill>
              <a:latin typeface="Times New Roman"/>
              <a:cs typeface="Times New Roman"/>
            </a:endParaRPr>
          </a:p>
          <a:p>
            <a:pPr marL="0" indent="540067">
              <a:buNone/>
              <a:defRPr/>
            </a:pPr>
            <a:endParaRPr lang="ru-RU" altLang="en-US" sz="2200">
              <a:solidFill>
                <a:srgbClr val="000000"/>
              </a:solidFill>
              <a:latin typeface="Times New Roman"/>
              <a:cs typeface="Times New Roman"/>
            </a:endParaRPr>
          </a:p>
          <a:p>
            <a:pPr marL="0" indent="540067">
              <a:buNone/>
              <a:defRPr/>
            </a:pPr>
            <a:r>
              <a:rPr lang="ru-RU" altLang="en-US" sz="2200">
                <a:solidFill>
                  <a:srgbClr val="000000"/>
                </a:solidFill>
                <a:latin typeface="Times New Roman"/>
                <a:cs typeface="Times New Roman"/>
              </a:rPr>
              <a:t>Показ приемов рисования в средней группе продолжает занимать значительное место в обучении на занятиях, где дается новый материал. И в этом случае нужно четко разграничивать,  где идет развитие изобразительной деятельности, а где творчества. Занятиям, направленным на отработку отдельных приемов рисования, сложных по своему характеру, которые будут использоваться детьми на последующих занятиях, конечно, следует уделить максимум внимания, чтобы в ходе творческого задания ребенок не тратил много времени на выполнение нужных элементов для достижения выразительности образа.</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1285874"/>
            <a:ext cx="11305413" cy="5572125"/>
          </a:xfrm>
        </p:spPr>
        <p:txBody>
          <a:bodyPr/>
          <a:lstStyle/>
          <a:p>
            <a:pPr marL="0" indent="540067" algn="just">
              <a:buNone/>
              <a:defRPr/>
            </a:pPr>
            <a:r>
              <a:rPr lang="ru-RU" altLang="en-US" sz="2100">
                <a:solidFill>
                  <a:srgbClr val="000000"/>
                </a:solidFill>
                <a:latin typeface="Times New Roman"/>
                <a:cs typeface="Times New Roman"/>
              </a:rPr>
              <a:t>Одна из частых тем в средней группе — изображение предметов, состоящих из округлых форм, например, снеговик, цыпленок и т.д. Изначально нужно отработать с детьми получение круглой формы, после чего можно рассмотреть разные комбинации кругов, которые каждый раз по</a:t>
            </a:r>
            <a:r>
              <a:rPr lang="en-US" altLang="ru-RU" sz="2100">
                <a:solidFill>
                  <a:srgbClr val="000000"/>
                </a:solidFill>
                <a:latin typeface="Times New Roman"/>
                <a:cs typeface="Times New Roman"/>
              </a:rPr>
              <a:t>-</a:t>
            </a:r>
            <a:r>
              <a:rPr lang="ru-RU" altLang="en-US" sz="2100">
                <a:solidFill>
                  <a:srgbClr val="000000"/>
                </a:solidFill>
                <a:latin typeface="Times New Roman"/>
                <a:cs typeface="Times New Roman"/>
              </a:rPr>
              <a:t>новому раскрывают образ (снеговика, цыпленка). Далее дети выбирают, но не самостоятельно не только ракурс изо­бражения объекта, но и цветовую его характеристику. «Если цыпле­нок трусоват, то какой оттенок желтого будет присутствовать в его окраске?» «А если он задиристый и крикливый?» </a:t>
            </a:r>
            <a:endParaRPr lang="ru-RU" altLang="en-US" sz="2100">
              <a:solidFill>
                <a:srgbClr val="000000"/>
              </a:solidFill>
              <a:latin typeface="Times New Roman"/>
              <a:cs typeface="Times New Roman"/>
            </a:endParaRPr>
          </a:p>
          <a:p>
            <a:pPr marL="0" indent="540067" algn="just">
              <a:buNone/>
              <a:defRPr/>
            </a:pPr>
            <a:r>
              <a:rPr lang="ru-RU" altLang="en-US" sz="2100">
                <a:solidFill>
                  <a:srgbClr val="000000"/>
                </a:solidFill>
                <a:latin typeface="Times New Roman"/>
                <a:cs typeface="Times New Roman"/>
              </a:rPr>
              <a:t>Таким образом, дети приучаются не просто копировать один и тот же рисунок, а отражать характер своего героя. Сделать его, может быть, похожим на себя или своих близких, знакомых. В этом случае происходит не только творческое, но и познавательно-эмоциональное развитие, когда ребенок учится анализировать различные состояния человека, проявления его характера и переносит их благодаря символическому значению цвета в создаваемый образ.</a:t>
            </a:r>
            <a:endParaRPr lang="ru-RU" altLang="en-US" sz="2100">
              <a:solidFill>
                <a:srgbClr val="000000"/>
              </a:solidFill>
              <a:latin typeface="Times New Roman"/>
              <a:cs typeface="Times New Roman"/>
            </a:endParaRPr>
          </a:p>
          <a:p>
            <a:pPr marL="0" indent="540067" algn="just">
              <a:buNone/>
              <a:defRPr/>
            </a:pPr>
            <a:endParaRPr lang="ru-RU" altLang="en-US" sz="100">
              <a:solidFill>
                <a:srgbClr val="000000"/>
              </a:solidFill>
              <a:latin typeface="Times New Roman"/>
              <a:cs typeface="Times New Roman"/>
            </a:endParaRPr>
          </a:p>
          <a:p>
            <a:pPr marL="0" indent="540067">
              <a:buNone/>
              <a:defRPr/>
            </a:pPr>
            <a:endParaRPr lang="ru-RU" altLang="en-US" sz="21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1307908"/>
            <a:ext cx="11391137" cy="5433505"/>
          </a:xfrm>
        </p:spPr>
        <p:txBody>
          <a:bodyPr/>
          <a:lstStyle/>
          <a:p>
            <a:pPr marL="0" indent="540067" algn="just">
              <a:buNone/>
              <a:defRPr/>
            </a:pPr>
            <a:r>
              <a:rPr lang="ru-RU" altLang="en-US" sz="2200">
                <a:solidFill>
                  <a:srgbClr val="000000"/>
                </a:solidFill>
                <a:latin typeface="Times New Roman"/>
                <a:cs typeface="Times New Roman"/>
              </a:rPr>
              <a:t>Еще одна особенность рисования детей данной возрастной группы. При выполнении рисунка они уделяют внимание только главным для себя деталям. Так, делая портрет мамы, ребенок может забыть про уши, если они ничем особенным не выделяются, но нарисует огромный рот (если она ярко красит губы или громко разговаривает). </a:t>
            </a: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С одной стороны, такая особенность говорит о неустойчивости образа, его в определенной степени изобразительной избирательности. Но с другой — это показатель личного отношения на уровне символической детализации: мама очень часто кричит и громко разговаривает, значит, в понимании ребенка главным в образе становится рот, все остальные черты будут менее значимы. И соответственно часть из них останется не замеченной дошкольником.</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476631"/>
            <a:ext cx="11305412" cy="6264783"/>
          </a:xfrm>
        </p:spPr>
        <p:txBody>
          <a:bodyPr/>
          <a:lstStyle/>
          <a:p>
            <a:pPr marL="0" indent="540067" algn="just">
              <a:buNone/>
              <a:defRPr/>
            </a:pPr>
            <a:r>
              <a:rPr lang="ru-RU" altLang="en-US" sz="2200">
                <a:solidFill>
                  <a:srgbClr val="000000"/>
                </a:solidFill>
                <a:latin typeface="Times New Roman"/>
                <a:cs typeface="Times New Roman"/>
              </a:rPr>
              <a:t>В декоративном рисовании также происходят изменения. Дети в средней группе не только создают определенный узор или орнамент, но и изучают элементы и мотивы росписей. В этом возрасте они уже более детально изучают специфику создания декоративных образов, особенности использования стилизации в процессе рисования. Детей начинает привлекать декоративная композиция сама по себе, поскольку она не похожа на обычный реалистичный рисунок. Понятие о том, что означает ритм в узоре и как его создавать в рисунке, ребенок может получить, только наглядно увидев, как ритмично движется рука воспитателя, нанося мазки на лист бумаги. </a:t>
            </a: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С целью обучения ритмичному построению узора целесообразно использовать следующее упражнение. Полотно обоев закрепляется на стене. Детей расставляют по всей длине полосы, у каждого из них кисть и баночка с краской негустой консистенции. По инструк­циям педагога дети начинают постепенно совершать изобразительные движения, имеющие ритмичный характер «Ребята, поставили кисточки в верхней части листа, а теперь выполняем упражнения. Присели, кисточка движется вниз, поднимаемся, кисточка поднимается с нами как по горке, сели и кисточка скатилась с нами... и т.д.». Такие упражнения, во-первых, помогают детям почувствовать кинестетический характер ритма, во-вторых, способствуют формированию двигательной памяти, что обусловливает в последующем свободное использование умения выполнять ритмичный рисунок.</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692658"/>
            <a:ext cx="11449431" cy="6336792"/>
          </a:xfrm>
        </p:spPr>
        <p:txBody>
          <a:bodyPr/>
          <a:lstStyle/>
          <a:p>
            <a:pPr marL="0" indent="540067" algn="just">
              <a:buNone/>
              <a:defRPr/>
            </a:pPr>
            <a:r>
              <a:rPr lang="ru-RU" altLang="en-US" sz="2200">
                <a:solidFill>
                  <a:srgbClr val="000000"/>
                </a:solidFill>
                <a:latin typeface="Times New Roman"/>
                <a:cs typeface="Times New Roman"/>
              </a:rPr>
              <a:t>Использованию художественного слова как методу обучения в средней группе отводится гораздо больше времени, чем на предыду­щих этапах.</a:t>
            </a:r>
            <a:endParaRPr lang="ru-RU" altLang="en-US" sz="2200">
              <a:solidFill>
                <a:srgbClr val="000000"/>
              </a:solidFill>
              <a:latin typeface="Times New Roman"/>
              <a:cs typeface="Times New Roman"/>
            </a:endParaRPr>
          </a:p>
          <a:p>
            <a:pPr marL="0" indent="540067" algn="just">
              <a:buNone/>
              <a:defRPr/>
            </a:pP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Художественный образ, выделенный в литературном произведе­нии, можно использовать в связи с темой рисования для того, чтобы пробудить интерес, оживить в памяти детей образы, ранее воспри­нятые в окружающей жизни. В этих случаях художественный образ должен воздействовать прежде всего на эмоциональную сферу детей и в то же время давать четкую характеристику, раскрывающую внеш­ние черты предмета, его признаки, свойства.</a:t>
            </a:r>
            <a:endParaRPr lang="ru-RU" altLang="en-US" sz="2200">
              <a:solidFill>
                <a:srgbClr val="000000"/>
              </a:solidFill>
              <a:latin typeface="Times New Roman"/>
              <a:cs typeface="Times New Roman"/>
            </a:endParaRPr>
          </a:p>
          <a:p>
            <a:pPr marL="0" indent="540067" algn="just">
              <a:buNone/>
              <a:defRPr/>
            </a:pP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Анализ детских работ следует проводить так же, как и в младшей группе, т. е. в процессе рисования и в конце его, делая общее заклю­чение о характере создаваемых образов. Однако в средней группе должна даваться более детальная характеристика достижений и неу­дач, на которые нужно косвенно, тактично, но объективно указывать дошкольникам с целью исправления и предотвращения повторных ошибок.</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609600" y="2348865"/>
            <a:ext cx="10972799" cy="2646632"/>
          </a:xfrm>
        </p:spPr>
        <p:txBody>
          <a:bodyPr/>
          <a:lstStyle/>
          <a:p>
            <a:pPr algn="ctr">
              <a:buNone/>
              <a:defRPr/>
            </a:pPr>
            <a:r>
              <a:rPr lang="ru-RU" altLang="en-US" sz="4200" b="1">
                <a:solidFill>
                  <a:srgbClr val="000000"/>
                </a:solidFill>
                <a:latin typeface="Times New Roman"/>
                <a:cs typeface="Times New Roman"/>
              </a:rPr>
              <a:t>Спасибо за внимание</a:t>
            </a:r>
            <a:r>
              <a:rPr lang="en-US" altLang="ru-RU" sz="4200" b="1">
                <a:solidFill>
                  <a:srgbClr val="000000"/>
                </a:solidFill>
                <a:latin typeface="Times New Roman"/>
                <a:cs typeface="Times New Roman"/>
              </a:rPr>
              <a:t>!</a:t>
            </a:r>
            <a:endParaRPr lang="en-US" altLang="ru-RU" sz="4200" b="1">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
          <p:cNvSpPr>
            <a:spLocks noGrp="1"/>
          </p:cNvSpPr>
          <p:nvPr>
            <p:ph idx="1"/>
          </p:nvPr>
        </p:nvSpPr>
        <p:spPr>
          <a:xfrm>
            <a:off x="191263" y="296608"/>
            <a:ext cx="11593448" cy="6264783"/>
          </a:xfrm>
        </p:spPr>
        <p:txBody>
          <a:bodyPr/>
          <a:lstStyle/>
          <a:p>
            <a:pPr algn="ctr">
              <a:buNone/>
              <a:defRPr/>
            </a:pPr>
            <a:r>
              <a:rPr lang="ru-RU" altLang="en-US" b="1">
                <a:solidFill>
                  <a:srgbClr val="000000"/>
                </a:solidFill>
                <a:latin typeface="Times New Roman"/>
                <a:cs typeface="Times New Roman"/>
              </a:rPr>
              <a:t>Образовательные задачи:</a:t>
            </a:r>
            <a:endParaRPr lang="ru-RU" altLang="en-US" b="1">
              <a:solidFill>
                <a:srgbClr val="000000"/>
              </a:solidFill>
              <a:latin typeface="Times New Roman"/>
              <a:cs typeface="Times New Roman"/>
            </a:endParaRPr>
          </a:p>
          <a:p>
            <a:pPr algn="ctr">
              <a:buNone/>
              <a:defRPr/>
            </a:pPr>
            <a:endParaRPr lang="ru-RU" altLang="en-US" b="1">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закреплять умение работать с различными изобразительными материалами,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инструментами и художественными техниками;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учить получать различные оттенки в результате смешения цветов;</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знакомить с цветовым кругом, цветовыми гармониями;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учить гармонизировать цвета на основе схем и таблиц;</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передавать с помощью цвета характер создаваемого образа, отражая свое отношение, эмоционально-эстетическое состояние;</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соподчинять различные выразительные средства для достижения целостности образа;</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учить приемам рисования;</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учить создавать (с помощью точки, линии, штриха, пятна) различные по характеру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образы (реалистичные, стилизованные, абстрактные);</a:t>
            </a:r>
            <a:endParaRPr lang="ru-RU" altLang="en-US" sz="24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2" y="449199"/>
            <a:ext cx="11593449" cy="6408801"/>
          </a:xfrm>
        </p:spPr>
        <p:txBody>
          <a:bodyPr/>
          <a:lstStyle/>
          <a:p>
            <a:pPr algn="ctr">
              <a:buNone/>
              <a:defRPr/>
            </a:pPr>
            <a:r>
              <a:rPr lang="ru-RU" altLang="en-US" b="1">
                <a:solidFill>
                  <a:srgbClr val="000000"/>
                </a:solidFill>
                <a:latin typeface="Times New Roman"/>
                <a:cs typeface="Times New Roman"/>
              </a:rPr>
              <a:t>Образовательные задачи:</a:t>
            </a:r>
            <a:endParaRPr lang="ru-RU" altLang="en-US" b="1">
              <a:solidFill>
                <a:srgbClr val="000000"/>
              </a:solidFill>
              <a:latin typeface="Times New Roman"/>
              <a:cs typeface="Times New Roman"/>
            </a:endParaRPr>
          </a:p>
          <a:p>
            <a:pPr algn="ctr">
              <a:buNone/>
              <a:defRPr/>
            </a:pPr>
            <a:endParaRPr lang="ru-RU" altLang="en-US" b="1">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знакомить с композиционными закономерностями: фактура, линия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горизонта, равновесие, симметрия (асимметрия), ритм, динамика (статика),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композиционный центр;</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учить элементарному рисованию с натуры;</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знакомить с различными видами росписей их мотивами и элементами;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выполнять простые элементы декоративных росписей;</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составлять орнамент (геометрический, растительный) и выполнять простые узоры на разных формах;</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учить выделять в предметах сложной формы более простые;</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учить составлять элементарную сюжетную композицию.</a:t>
            </a:r>
            <a:endParaRPr lang="ru-RU" altLang="en-US" sz="2400">
              <a:solidFill>
                <a:srgbClr val="000000"/>
              </a:solidFill>
              <a:latin typeface="Times New Roman"/>
              <a:cs typeface="Times New Roman"/>
            </a:endParaRPr>
          </a:p>
          <a:p>
            <a:pPr marL="0" indent="0" algn="ctr">
              <a:buNone/>
              <a:defRPr/>
            </a:pPr>
            <a:endParaRPr lang="ru-RU" altLang="en-US" sz="24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461502"/>
            <a:ext cx="11620880" cy="6279912"/>
          </a:xfrm>
        </p:spPr>
        <p:txBody>
          <a:bodyPr/>
          <a:lstStyle/>
          <a:p>
            <a:pPr algn="ctr">
              <a:buNone/>
              <a:defRPr/>
            </a:pPr>
            <a:r>
              <a:rPr lang="ru-RU" altLang="en-US" b="1">
                <a:solidFill>
                  <a:srgbClr val="000000"/>
                </a:solidFill>
                <a:latin typeface="Times New Roman"/>
                <a:cs typeface="Times New Roman"/>
              </a:rPr>
              <a:t>Развивающие задачи:</a:t>
            </a:r>
            <a:endParaRPr lang="ru-RU" altLang="en-US" b="1">
              <a:solidFill>
                <a:srgbClr val="000000"/>
              </a:solidFill>
              <a:latin typeface="Times New Roman"/>
              <a:cs typeface="Times New Roman"/>
            </a:endParaRPr>
          </a:p>
          <a:p>
            <a:pPr algn="ctr">
              <a:buNone/>
              <a:defRPr/>
            </a:pPr>
            <a:endParaRPr lang="ru-RU" altLang="en-US" b="1">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формировать умение пользоваться палитрой для получения оттенков;</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развивать формообразующие движения: нанесение точек, проведение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прямых, волнистых, изогнутых, спиралеобразных, замкнутых и смешанных линий;</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формировать чувство цвета, формы; композиционные умения;</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развивать наглядно-образное, наглядно-действенное мышление в процессе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составления композиций;</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закреплять понятия, употребляемые педагогом на предыдущем воз­растном этапе;</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расширять словарь ребенка новыми специальными понятиями: «гармо­ния»,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«цветовой круг», «колористическая гамма», «лессировка», «свет», «тень»,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«перспектива», «отражение»;</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развивать память, воображение.</a:t>
            </a:r>
            <a:endParaRPr lang="ru-RU" altLang="en-US" sz="2400">
              <a:solidFill>
                <a:srgbClr val="000000"/>
              </a:solidFill>
              <a:latin typeface="Times New Roman"/>
              <a:cs typeface="Times New Roman"/>
            </a:endParaRPr>
          </a:p>
          <a:p>
            <a:pPr marL="0" indent="0">
              <a:buNone/>
              <a:defRPr/>
            </a:pPr>
            <a:endParaRPr lang="ru-RU" altLang="en-US" sz="24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3" y="593216"/>
            <a:ext cx="11593448" cy="6264783"/>
          </a:xfrm>
        </p:spPr>
        <p:txBody>
          <a:bodyPr/>
          <a:lstStyle/>
          <a:p>
            <a:pPr algn="ctr">
              <a:buNone/>
              <a:defRPr/>
            </a:pPr>
            <a:r>
              <a:rPr lang="ru-RU" altLang="en-US" b="1">
                <a:solidFill>
                  <a:srgbClr val="000000"/>
                </a:solidFill>
                <a:latin typeface="Times New Roman"/>
                <a:cs typeface="Times New Roman"/>
              </a:rPr>
              <a:t>Воспитательные задачи:</a:t>
            </a:r>
            <a:endParaRPr lang="ru-RU" altLang="en-US" b="1">
              <a:solidFill>
                <a:srgbClr val="000000"/>
              </a:solidFill>
              <a:latin typeface="Times New Roman"/>
              <a:cs typeface="Times New Roman"/>
            </a:endParaRPr>
          </a:p>
          <a:p>
            <a:pPr algn="ctr">
              <a:buNone/>
              <a:defRPr/>
            </a:pPr>
            <a:endParaRPr lang="ru-RU" altLang="en-US" b="1">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стимулировать интерес к процессу творчества в рисовании;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воспитывать эстетический вкус в процессе создания выразительных образов;</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воспитывать аккуратность при работе с изобразительными материалами и инструментами;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воспитывать умение договариваться во время создания коллективной работы;</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чувство взаимопомощи, умения радоваться своим успехам и успехам других;</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воспитывать умение выполнять определенные действия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по словесной инструкции педагога.</a:t>
            </a:r>
            <a:endParaRPr lang="ru-RU" altLang="en-US" sz="24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2" y="1110678"/>
            <a:ext cx="11521440" cy="5846763"/>
          </a:xfrm>
        </p:spPr>
        <p:txBody>
          <a:bodyPr/>
          <a:lstStyle/>
          <a:p>
            <a:pPr marL="0" indent="540067" algn="just">
              <a:buNone/>
              <a:defRPr/>
            </a:pPr>
            <a:r>
              <a:rPr lang="ru-RU" altLang="en-US" sz="2200">
                <a:solidFill>
                  <a:srgbClr val="000000"/>
                </a:solidFill>
                <a:latin typeface="Times New Roman"/>
                <a:cs typeface="Times New Roman"/>
              </a:rPr>
              <a:t>Перед воспитателем средней группы стоит основная задача — научить детей изображать предмет, объекты и явления окружающей действительности, передавая его основные признаки, структуру и характер.</a:t>
            </a:r>
            <a:endParaRPr lang="ru-RU" altLang="en-US" sz="2200">
              <a:solidFill>
                <a:srgbClr val="000000"/>
              </a:solidFill>
              <a:latin typeface="Times New Roman"/>
              <a:cs typeface="Times New Roman"/>
            </a:endParaRPr>
          </a:p>
          <a:p>
            <a:pPr marL="0" indent="540067" algn="just">
              <a:buNone/>
              <a:defRPr/>
            </a:pP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На основе элементарного опыта рисования у детей данной воз­растной категории повышаются требования к его качественному уровню. Характер усложнений обусловлен формированием таких умений, как внимательность, способность длительно работать над образом, умение давать оценку своим работам, умение различать и сравнивать предметы между собой в процессе их детального обследования. Поэтому в обучении детей 4 — 5 лет рисованию большее место начинают занимать натурные зарисовки. В качестве объектов натуры выступают хорошо знакомые предметы с четким силуэтом, в котором можно легко вычленить простые геометрические формы. </a:t>
            </a: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Для того чтобы дети смогли правильно передать форму предметов, составляющих натурную постановку, необходимо совместно провести анализ всей композиции, ее колорита, составляющих компонентов, определить их месторасположение по отношению друг к другу.</a:t>
            </a:r>
            <a:endParaRPr lang="ru-RU" altLang="en-US" sz="2200">
              <a:solidFill>
                <a:srgbClr val="000000"/>
              </a:solidFill>
              <a:latin typeface="Times New Roman"/>
              <a:cs typeface="Times New Roman"/>
            </a:endParaRPr>
          </a:p>
        </p:txBody>
      </p:sp>
      <p:sp>
        <p:nvSpPr>
          <p:cNvPr id="3" name=""/>
          <p:cNvSpPr>
            <a:spLocks noGrp="1"/>
          </p:cNvSpPr>
          <p:nvPr>
            <p:ph type="title" idx="0"/>
          </p:nvPr>
        </p:nvSpPr>
        <p:spPr>
          <a:xfrm>
            <a:off x="0" y="346647"/>
            <a:ext cx="11463145" cy="562038"/>
          </a:xfrm>
        </p:spPr>
        <p:txBody>
          <a:bodyPr/>
          <a:lstStyle/>
          <a:p>
            <a:pPr algn="ctr">
              <a:defRPr/>
            </a:pPr>
            <a:r>
              <a:rPr lang="ru-RU" altLang="en-US" sz="2800" b="1">
                <a:solidFill>
                  <a:srgbClr val="000000"/>
                </a:solidFill>
                <a:latin typeface="Times New Roman"/>
                <a:cs typeface="Times New Roman"/>
              </a:rPr>
              <a:t>Особенности обучения</a:t>
            </a:r>
            <a:endParaRPr lang="ru-RU" altLang="en-US" sz="2800" b="1">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404622"/>
            <a:ext cx="11449430" cy="6264783"/>
          </a:xfrm>
        </p:spPr>
        <p:txBody>
          <a:bodyPr/>
          <a:lstStyle/>
          <a:p>
            <a:pPr marL="0" indent="540067">
              <a:buNone/>
              <a:defRPr/>
            </a:pPr>
            <a:r>
              <a:rPr lang="ru-RU" altLang="en-US" sz="2200">
                <a:solidFill>
                  <a:srgbClr val="000000"/>
                </a:solidFill>
                <a:latin typeface="Times New Roman"/>
                <a:cs typeface="Times New Roman"/>
              </a:rPr>
              <a:t>Первый этап в изображении натюрморта — определение и проведение линии стола. Это очень важно, поскольку в дошкольном возрасте дети часто рисуют натюрморт либо просто на однотонном фоне, либо на полосе, расположенной внизу листа. И первый и второй варианты композиционно не верны, они не позволяют формировать перспективное построение. Поэтому дети изображают предметы по одной линии, используя фризовое построение и исключая элемент заслоняемости, позволяющий передать пространство натюрморта. Далее необходимо выполнить фон, при этом верхнюю часть покрывать либо диагональной, либо вертикальной заливкой, а сам стол — горизонтальной.</a:t>
            </a:r>
            <a:endParaRPr lang="ru-RU" altLang="en-US" sz="2200">
              <a:solidFill>
                <a:srgbClr val="000000"/>
              </a:solidFill>
              <a:latin typeface="Times New Roman"/>
              <a:cs typeface="Times New Roman"/>
            </a:endParaRPr>
          </a:p>
          <a:p>
            <a:pPr marL="0" indent="540067">
              <a:buNone/>
              <a:defRPr/>
            </a:pPr>
            <a:endParaRPr lang="ru-RU" altLang="en-US" sz="2200">
              <a:solidFill>
                <a:srgbClr val="000000"/>
              </a:solidFill>
              <a:latin typeface="Times New Roman"/>
              <a:cs typeface="Times New Roman"/>
            </a:endParaRPr>
          </a:p>
          <a:p>
            <a:pPr marL="0" indent="540067">
              <a:buNone/>
              <a:defRPr/>
            </a:pPr>
            <a:r>
              <a:rPr lang="ru-RU" altLang="en-US" sz="2200">
                <a:solidFill>
                  <a:srgbClr val="000000"/>
                </a:solidFill>
                <a:latin typeface="Times New Roman"/>
                <a:cs typeface="Times New Roman"/>
              </a:rPr>
              <a:t>Характер заливки и мазков оказывает огромное влияние на особенности восприятия натюрморта. Необходимо учитывать это правило и располагать мазки по форме предметов, чтобы создать эффект объема, пусть даже пока на элементарном уровне. Общую компоновку натюрморта следует выполнять тонкой кисточкой по готовому фону, беря для этого краску на полтона темнее или светлее основного фона. Определение композиции всего натюрморта также немаловажно, поскольку дети, как правило, начинают рисовать отдельные предметы, не соотнося их с другими. В результате получается, что часть из них не умещается в рамки листа или пространство остается полупустым из-за мелкого размера изображенных предметов</a:t>
            </a:r>
            <a:r>
              <a:rPr lang="ru-RU" altLang="en-US">
                <a:solidFill>
                  <a:srgbClr val="000000"/>
                </a:solidFill>
              </a:rPr>
              <a:t>.</a:t>
            </a:r>
            <a:endParaRPr lang="ru-RU" altLang="en-US">
              <a:solidFill>
                <a:srgbClr val="000000"/>
              </a:solidFill>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593217"/>
            <a:ext cx="11233404" cy="6264783"/>
          </a:xfrm>
        </p:spPr>
        <p:txBody>
          <a:bodyPr/>
          <a:lstStyle/>
          <a:p>
            <a:pPr marL="0" indent="540067">
              <a:buNone/>
              <a:defRPr/>
            </a:pPr>
            <a:r>
              <a:rPr lang="ru-RU" altLang="en-US" sz="2200">
                <a:solidFill>
                  <a:srgbClr val="000000"/>
                </a:solidFill>
                <a:latin typeface="Times New Roman"/>
                <a:cs typeface="Times New Roman"/>
              </a:rPr>
              <a:t>Выполнив общую компоновку, дети приступают к вычленению отдельных предметов в ней. Важно приучать их выделять предметы в соответствии с их расположением по отношению друг к другу. В первую очередь изображаются самые крупные предметы, затем более мелкие. Предметы, расположенные на переднем плане, следует выделить тоном (что ближе, то темнее, контрастнее, что дальше, то светлее), и если нужно, то перекрыть частично предметы, находящиеся на среднем плане или дальнем. Способность заслонять предметы один другим обусловливает формирование у детей умения строить многоплановые композиции при создании не только натюрморта, но и пейзажа, сюжетного рисунка.</a:t>
            </a:r>
            <a:endParaRPr lang="ru-RU" altLang="en-US" sz="2200">
              <a:solidFill>
                <a:srgbClr val="000000"/>
              </a:solidFill>
              <a:latin typeface="Times New Roman"/>
              <a:cs typeface="Times New Roman"/>
            </a:endParaRPr>
          </a:p>
          <a:p>
            <a:pPr marL="0" indent="540067">
              <a:buNone/>
              <a:defRPr/>
            </a:pPr>
            <a:endParaRPr lang="ru-RU" altLang="en-US" sz="2200">
              <a:solidFill>
                <a:srgbClr val="000000"/>
              </a:solidFill>
              <a:latin typeface="Times New Roman"/>
              <a:cs typeface="Times New Roman"/>
            </a:endParaRPr>
          </a:p>
          <a:p>
            <a:pPr marL="0" indent="540067">
              <a:buNone/>
              <a:defRPr/>
            </a:pPr>
            <a:r>
              <a:rPr lang="ru-RU" altLang="en-US" sz="2200">
                <a:solidFill>
                  <a:srgbClr val="000000"/>
                </a:solidFill>
                <a:latin typeface="Times New Roman"/>
                <a:cs typeface="Times New Roman"/>
              </a:rPr>
              <a:t>В этом возрасте детям пока еще сложно передавать изображение с определенной точки зрения, поэтому натюрморт должен быть установлен так, чтобы они видели его с наиболее характерной стороны и ясно различали основные части. Если занятия проводятся с целой группой, то лучше организовать несколько постановок. Натюрморты могут отличаться друг от друга. Важно сохранить их общую направ­ленность: количество предметов, их компоновку.</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3" y="332613"/>
            <a:ext cx="11449431" cy="6336791"/>
          </a:xfrm>
        </p:spPr>
        <p:txBody>
          <a:bodyPr/>
          <a:lstStyle/>
          <a:p>
            <a:pPr algn="ctr">
              <a:buNone/>
              <a:defRPr/>
            </a:pPr>
            <a:r>
              <a:rPr lang="ru-RU" altLang="en-US" sz="2200">
                <a:solidFill>
                  <a:srgbClr val="000000"/>
                </a:solidFill>
                <a:latin typeface="Times New Roman"/>
                <a:cs typeface="Times New Roman"/>
              </a:rPr>
              <a:t>Характеризуя рисование детей средней группы по представлению, остановимся </a:t>
            </a:r>
            <a:endParaRPr lang="ru-RU" altLang="en-US" sz="2200">
              <a:solidFill>
                <a:srgbClr val="000000"/>
              </a:solidFill>
              <a:latin typeface="Times New Roman"/>
              <a:cs typeface="Times New Roman"/>
            </a:endParaRPr>
          </a:p>
          <a:p>
            <a:pPr algn="ctr">
              <a:buNone/>
              <a:defRPr/>
            </a:pPr>
            <a:r>
              <a:rPr lang="ru-RU" altLang="en-US" sz="2200">
                <a:solidFill>
                  <a:srgbClr val="000000"/>
                </a:solidFill>
                <a:latin typeface="Times New Roman"/>
                <a:cs typeface="Times New Roman"/>
              </a:rPr>
              <a:t>на следующих особенностях</a:t>
            </a:r>
            <a:r>
              <a:rPr lang="en-US" altLang="ru-RU" sz="2200">
                <a:solidFill>
                  <a:srgbClr val="000000"/>
                </a:solidFill>
                <a:latin typeface="Times New Roman"/>
                <a:cs typeface="Times New Roman"/>
              </a:rPr>
              <a:t>:</a:t>
            </a:r>
            <a:endParaRPr lang="en-US" altLang="ru-RU" sz="2200">
              <a:solidFill>
                <a:srgbClr val="000000"/>
              </a:solidFill>
              <a:latin typeface="Times New Roman"/>
              <a:cs typeface="Times New Roman"/>
            </a:endParaRPr>
          </a:p>
          <a:p>
            <a:pPr algn="ctr">
              <a:buNone/>
              <a:defRPr/>
            </a:pPr>
            <a:endParaRPr lang="en-US" altLang="ru-RU" sz="2100">
              <a:solidFill>
                <a:srgbClr val="000000"/>
              </a:solidFill>
              <a:latin typeface="Times New Roman"/>
              <a:cs typeface="Times New Roman"/>
            </a:endParaRPr>
          </a:p>
          <a:p>
            <a:pPr marL="0" indent="540067" algn="just">
              <a:buNone/>
              <a:defRPr/>
            </a:pPr>
            <a:r>
              <a:rPr lang="en-US" altLang="ru-RU" sz="2200">
                <a:solidFill>
                  <a:srgbClr val="000000"/>
                </a:solidFill>
                <a:latin typeface="Times New Roman"/>
                <a:cs typeface="Times New Roman"/>
              </a:rPr>
              <a:t>Дошкольники стремятся закреплять полученные знания или приобретенные умения в свободной деятельности. А именно рисунки, создаваемые на занятии, они повторяют самостоятельно. Они как бы тиражируют образы. Поэтому в процессе обучения целесообразно использовать разноуровневые и разнохарактерные эскизы, демонстрирующие разные варианты реализации одной и той же темы. И тогда у детей появляется возможность варьировать содержание и технику выполнения своих рисунков, которые обогащаются выразительными средствами благодаря их репродукциям. </a:t>
            </a:r>
            <a:endParaRPr lang="en-US" altLang="ru-RU" sz="2200">
              <a:solidFill>
                <a:srgbClr val="000000"/>
              </a:solidFill>
              <a:latin typeface="Times New Roman"/>
              <a:cs typeface="Times New Roman"/>
            </a:endParaRPr>
          </a:p>
          <a:p>
            <a:pPr marL="0" indent="540067" algn="just">
              <a:buNone/>
              <a:defRPr/>
            </a:pPr>
            <a:r>
              <a:rPr lang="en-US" altLang="ru-RU" sz="2200">
                <a:solidFill>
                  <a:srgbClr val="000000"/>
                </a:solidFill>
                <a:latin typeface="Times New Roman"/>
                <a:cs typeface="Times New Roman"/>
              </a:rPr>
              <a:t>Педагоги совершают большую ошибку, когда, подбирая репродукции в качестве демонстрационного материала, руководствуются непонятными критериями отбора произведений, считая, что одни могут быть показаны только в средней группе, а другие — в старшей. Одно и то же произведение может использоваться в разных возрастных группах. Все зависит от задач, которые педагог решает на конкретном занятии. Например, почему не показать детям натюрморт «Букет цветов, бабочка и птица» Ф. П.Толстого в средней группе, если занятие посвящено выделению композиционного центра в натюрморте.</a:t>
            </a:r>
            <a:endParaRPr lang="en-US" altLang="ru-RU" sz="2200">
              <a:solidFill>
                <a:srgbClr val="000000"/>
              </a:solidFill>
              <a:latin typeface="Times New Roman"/>
              <a:cs typeface="Times New Roman"/>
            </a:endParaRPr>
          </a:p>
          <a:p>
            <a:pPr marL="0" indent="540067" algn="just">
              <a:buNone/>
              <a:defRPr/>
            </a:pPr>
            <a:endParaRPr lang="en-US" altLang="ru-RU" sz="1000">
              <a:solidFill>
                <a:srgbClr val="000000"/>
              </a:solidFill>
              <a:latin typeface="Times New Roman"/>
              <a:cs typeface="Times New Roman"/>
            </a:endParaRPr>
          </a:p>
          <a:p>
            <a:pPr marL="0" indent="540067" algn="just">
              <a:buNone/>
              <a:defRPr/>
            </a:pPr>
            <a:endParaRPr lang="en-US" altLang="ru-RU"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Свет">
  <a:themeElements>
    <a:clrScheme name="По выбору пользователя 20">
      <a:dk1>
        <a:srgbClr val="538cbe">
          <a:lumMod val="70000"/>
        </a:srgbClr>
      </a:dk1>
      <a:lt1>
        <a:srgbClr val="c7daea">
          <a:lumMod val="90000"/>
        </a:srgbClr>
      </a:lt1>
      <a:dk2>
        <a:srgbClr val="849fb5"/>
      </a:dk2>
      <a:lt2>
        <a:srgbClr val="eaf1f7"/>
      </a:lt2>
      <a:accent1>
        <a:srgbClr val="356b9d"/>
      </a:accent1>
      <a:accent2>
        <a:srgbClr val="003366"/>
      </a:accent2>
      <a:accent3>
        <a:srgbClr val="6f8fa9"/>
      </a:accent3>
      <a:accent4>
        <a:srgbClr val="585e68"/>
      </a:accent4>
      <a:accent5>
        <a:srgbClr val="000066"/>
      </a:accent5>
      <a:accent6>
        <a:srgbClr val="666699"/>
      </a:accent6>
      <a:hlink>
        <a:srgbClr val="4e6b83"/>
      </a:hlink>
      <a:folHlink>
        <a:srgbClr val="d3d1c5"/>
      </a:folHlink>
    </a:clrScheme>
    <a:fontScheme name="Свет">
      <a:majorFont>
        <a:latin typeface="Arial"/>
        <a:ea typeface=""/>
        <a:cs typeface=""/>
        <a:font script="Jpan" typeface="MS PGothic"/>
        <a:font script="Hang" typeface="HCR Dotum"/>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MS PGothic"/>
        <a:font script="Hang" typeface="HCR Dotum"/>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ве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254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90000"/>
                <a:shade val="100000"/>
                <a:satMod val="200000"/>
              </a:schemeClr>
            </a:gs>
            <a:gs pos="100000">
              <a:schemeClr val="phClr">
                <a:shade val="20000"/>
                <a:satMod val="255000"/>
              </a:schemeClr>
            </a:gs>
          </a:gsLst>
          <a:path path="circle">
            <a:fillToRect l="50000" t="-80000" r="50000" b="180000"/>
          </a:path>
        </a:gradFill>
        <a:gradFill rotWithShape="1">
          <a:gsLst>
            <a:gs pos="0">
              <a:schemeClr val="phClr">
                <a:tint val="98000"/>
                <a:satMod val="4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1519</ep:Words>
  <ep:PresentationFormat>On-screen Show (4:3)</ep:PresentationFormat>
  <ep:Paragraphs>68</ep:Paragraphs>
  <ep:Slides>15</ep:Slides>
  <ep:Notes>0</ep:Notes>
  <ep:TotalTime>0</ep:TotalTime>
  <ep:HiddenSlides>0</ep:HiddenSlides>
  <ep:MMClips>0</ep:MMClips>
  <ep:HeadingPairs>
    <vt:vector size="4" baseType="variant">
      <vt:variant>
        <vt:lpstr>Тема</vt:lpstr>
      </vt:variant>
      <vt:variant>
        <vt:i4>1</vt:i4>
      </vt:variant>
      <vt:variant>
        <vt:lpstr>Заголовок слайда</vt:lpstr>
      </vt:variant>
      <vt:variant>
        <vt:i4>15</vt:i4>
      </vt:variant>
    </vt:vector>
  </ep:HeadingPairs>
  <ep:TitlesOfParts>
    <vt:vector size="16" baseType="lpstr">
      <vt:lpstr>Свет</vt:lpstr>
      <vt:lpstr>Задачи и особенности обучения рисованию Средний дошкольный возраст</vt:lpstr>
      <vt:lpstr>Слайд 2</vt:lpstr>
      <vt:lpstr>Слайд 3</vt:lpstr>
      <vt:lpstr>Слайд 4</vt:lpstr>
      <vt:lpstr>Слайд 5</vt:lpstr>
      <vt:lpstr>Особенности обучения</vt:lpstr>
      <vt:lpstr>Слайд 7</vt:lpstr>
      <vt:lpstr>Слайд 8</vt:lpstr>
      <vt:lpstr>Слайд 9</vt:lpstr>
      <vt:lpstr>Слайд 10</vt:lpstr>
      <vt:lpstr>Слайд 11</vt:lpstr>
      <vt:lpstr>Слайд 12</vt:lpstr>
      <vt:lpstr>Слайд 13</vt:lpstr>
      <vt:lpstr>Слайд 14</vt:lpstr>
      <vt:lpstr>Слайд 15</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2015-12-02T08:37:17.936</dcterms:created>
  <cp:lastModifiedBy>Huawei</cp:lastModifiedBy>
  <dcterms:modified xsi:type="dcterms:W3CDTF">2022-01-28T10:54:07.092</dcterms:modified>
  <cp:revision>17</cp:revision>
  <cp:version>0906.0100.01</cp:version>
</cp:coreProperties>
</file>