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0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D57357A-75D3-4F81-95F5-DE8B82671C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9F094017-170C-4082-AA64-E518C64781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F61DF7F-8F25-4D4C-B11D-65F56DAD9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555A1AD-A70F-402F-8202-B0FD5452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8B2EEA7-48F5-41BF-BBCF-74950B0B7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558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B2D8C1-B9F0-43AD-A106-58185D54E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A816C541-02C6-436F-AD59-FB5D73473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B3C09ED-F081-4723-858C-46DFDFF4C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B348E40-E7D2-4DFF-9EF9-E61121770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704E082-BACD-4984-A799-84721DC7E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194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E4F5661-CDBE-46FA-8441-45238FA4E3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E2EA090C-B1A6-4357-8BBD-3146153E7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047D5EFF-CBB3-48E0-8107-3B63AA78D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5D777B1-8653-4D4F-9629-167A7DD0B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7BCA2C0-9A80-4B12-87C2-900718800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7197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D3D563-668C-41BF-AE8E-84D5F1AA6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D1F8B7C-C446-4785-92E1-FC4E53629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02691B4-D176-4405-9944-0E4DA356D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E4E2ED2-193C-48F9-AC6A-51E842D34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272824D-3781-4688-8348-DB1DCE15E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4506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7B80C24-7153-4B7F-BB52-FC37FD433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CA3251C-699B-40C0-B5C6-0B48F5145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C6AD36E-6CBE-499E-A958-5A4BF194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D65C7C9-0252-42F4-B881-FE7ABA430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D67D269-75F7-4A0A-99F8-19813232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88907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8D23BBF-5DC7-460E-BEBE-38ECD6A2C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2841D33-1610-40B6-8D6E-36ED338AB7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A747370-3EB0-47F4-B567-B17015678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9B801BE-3A99-4C6B-9F57-56E93F96A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9C13F60-7864-470C-8669-1AA7EC58B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54C7FCB5-4909-4EE1-AA83-979810A10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061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C73F47-C132-4E9E-B125-8B7536937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1E07753-E2C4-4119-8F2D-D45EB36447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3BB3FD35-55FE-493C-A8F0-11FDE3566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683BCFA7-C6B8-439B-BD43-5AA64F800B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A202D48E-36AA-4949-AAF9-6E04609938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A87A99BB-D046-40AE-9046-C35622BAB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BF7CB62E-C88A-42C3-81CE-6EC4F3930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69254C9D-9BB7-4AB5-BF47-D60BE1DBD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6129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8EF5471-BD39-4040-8516-6C23E37E8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12C95D7C-C0CB-4C82-AD6A-846FDCD10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BC9D96C-0533-4F66-8D56-7E2633A68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CDDD2CF-77C5-4ED5-9A26-1690F3C7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46590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92FDCD04-B0BF-475A-A61B-D51F7BCD8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65A0D6A8-817D-4207-8456-575BFBF4D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09BA171-7CE5-43B4-A41D-BAE43231B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4826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CF5044-45F0-471F-B68A-4D9ABA981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A3C9BB8-4C59-4CD4-B763-95E720BB9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C651E9E-D284-446C-A026-6A1B2CD064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5151DA06-6A9B-436F-BEA3-7C06E94B5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6E523034-328D-4299-AA78-9D897D0C4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BBBE501-0AD8-4E93-930B-AAD9D48DE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87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0128A6B-257C-400C-8A28-6793CE7A7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F4CEDB1D-1330-4336-B8DE-A48E7843D0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EDC488F-D120-4965-A047-663224DD6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2BE7AE54-CAB3-4E70-B37F-8805BBE63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D3FCB667-2636-4E76-8976-5E717D36A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89859D54-BABB-47D5-861C-A0139DCCD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01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0BF5608-CB72-4460-A619-8D34FB33B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5069BCB-0D53-4505-89CE-55CA96F224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D4984E7-162C-427C-88EE-EAD14BFCB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89459-2339-4030-BABF-FE85AAFBC8F7}" type="datetimeFigureOut">
              <a:rPr lang="ru-RU" smtClean="0"/>
              <a:pPr/>
              <a:t>13.10.2021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95DB57CD-C620-46D6-BBB3-33B7340403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FBDA498-6D02-442F-8EA5-5FFD8A987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5EB14-D1C7-4356-8530-7F0CDB7AB8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54995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7FEEFB-265D-4F3B-8643-54AF532F5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5099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Изобразительная деятельность детей дошкольного возраста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34FD0B7-EAAE-4C9D-BD1F-52A98044CA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09963"/>
            <a:ext cx="12192000" cy="334803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l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Изобразительное искусство и изобразительная деятельность как основа художественно творческого развития детей</a:t>
            </a:r>
          </a:p>
        </p:txBody>
      </p:sp>
    </p:spTree>
    <p:extLst>
      <p:ext uri="{BB962C8B-B14F-4D97-AF65-F5344CB8AC3E}">
        <p14:creationId xmlns="" xmlns:p14="http://schemas.microsoft.com/office/powerpoint/2010/main" val="42072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0099CBB-0C48-4F40-875F-60D93377E6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369083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633413" indent="-633413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3413" indent="-633413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3413" indent="-633413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33413" indent="-633413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уже в дошкольном возрасте проявляется интерес к различным видам и жанрам искусства, увлеченность рисованием, лепкой, аппликацией, развиваются познавательные потребности (как структурный компонент творческого потенциала ребенка). Ребенок учится всматриваться в образ картины, скульптуры, находить и различать способы изображения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1731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35B48B4-0030-4DC9-A507-FBADC28B3E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858" y="0"/>
            <a:ext cx="7976382" cy="685800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Дошкольники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способны в процессе предметно-чувственной деятельности выделять существенные свойства предметов и явлений, устанавливать связи между отдельными предметами и явлениями и отражать их в образной форме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="" xmlns:p14="http://schemas.microsoft.com/office/powerpoint/2010/main" val="3469089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C9A3434-B123-41A6-A4D5-816EC10C33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009" y="0"/>
            <a:ext cx="7807570" cy="6858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обладает своим языком, который помогает художнику выразить мысли, чувства, свое отношение к действительности.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Посредством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языка искусства жизнь отражается художником во всем многообразии.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«Изобразительный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язык, присущий каждому виду искусства, не является чем-то внешним по отношению к специфике художественного образа. Будучи материальной формой выражения, он представляет одну из существенно важных сторон образной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И.Б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Астахов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14349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4B0DB2C-7BED-4C7F-A995-DFBFA3EA2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3717" y="0"/>
            <a:ext cx="8004518" cy="6858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 искусства дает возможность рассмотреть его место в эстетическом воспитании детей с учетом их возрастных и индивидуальных особенностей.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механически перенести особенности языка изобразительного искусства, характерные для работ профессионалов, в деятельность ребенка.</a:t>
            </a:r>
          </a:p>
        </p:txBody>
      </p:sp>
    </p:spTree>
    <p:extLst>
      <p:ext uri="{BB962C8B-B14F-4D97-AF65-F5344CB8AC3E}">
        <p14:creationId xmlns="" xmlns:p14="http://schemas.microsoft.com/office/powerpoint/2010/main" val="4180052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F7DB63D-B697-4636-9DBF-3029DB7356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3889" y="0"/>
            <a:ext cx="9270610" cy="6858000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 искусства различают изобразительные (живопись, графика, скульптура) и неизобразительные (музыка, архитектура), хотя это деление условно.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Изобразительные искусства обращаются к действительности как источнику формирования мира человека (В. А. Разумный, М. Ф. Овсянников, И. Б. Астахов, Н. А. Дмитриев, М. А. Каган). Поэтому основой является изображение предметного мира.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 и чувства передаются в них опосредованно: только по выражению глаз, мимике, жестикуляции, облику людей можно узнать об их чувствах и переживаниях."</a:t>
            </a:r>
          </a:p>
        </p:txBody>
      </p:sp>
    </p:spTree>
    <p:extLst>
      <p:ext uri="{BB962C8B-B14F-4D97-AF65-F5344CB8AC3E}">
        <p14:creationId xmlns="" xmlns:p14="http://schemas.microsoft.com/office/powerpoint/2010/main" val="4264059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DB4F015-0355-4F43-88C7-83B17DF2C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1514" y="0"/>
            <a:ext cx="7371471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Обучая детей восприятию произведений искусства, мы тем самым делаем выразительнее их изобразительную деятельность, хотя совершенно очевидно, что в этом процессе нет механического переноса способов деятельности взрослого художника в деятельность ребенка. </a:t>
            </a:r>
          </a:p>
        </p:txBody>
      </p:sp>
    </p:spTree>
    <p:extLst>
      <p:ext uri="{BB962C8B-B14F-4D97-AF65-F5344CB8AC3E}">
        <p14:creationId xmlns="" xmlns:p14="http://schemas.microsoft.com/office/powerpoint/2010/main" val="3136298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0FD3D9-AF9F-474D-AAFF-FF876EE1A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69068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/>
              <a:t>Источник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69C9DD-ECB7-46C8-B957-D4EFCCFF7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078" y="1690690"/>
            <a:ext cx="9875520" cy="516731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/>
              <a:t>Дошкольная педагогика. Эстетическое воспитание и развитие : учебник и практикум для среднего профессионального образования / Е. А. Дубровская [и др.] ; под редакцией Е. А. Дубровской, С. А. Козловой. — 2-е изд., </a:t>
            </a:r>
            <a:r>
              <a:rPr lang="ru-RU" dirty="0" err="1"/>
              <a:t>испр</a:t>
            </a:r>
            <a:r>
              <a:rPr lang="ru-RU" dirty="0"/>
              <a:t>. и доп. — Москва : Издательство </a:t>
            </a:r>
            <a:r>
              <a:rPr lang="ru-RU" dirty="0" err="1"/>
              <a:t>Юрайт</a:t>
            </a:r>
            <a:r>
              <a:rPr lang="ru-RU" dirty="0"/>
              <a:t>, 2021. — 179 с. — (Профессиональное образование). — ISBN 978-5-534-07221-1. — Текст : электронный // Образовательная платформа </a:t>
            </a:r>
            <a:r>
              <a:rPr lang="ru-RU" dirty="0" err="1"/>
              <a:t>Юрайт</a:t>
            </a:r>
            <a:r>
              <a:rPr lang="ru-RU" dirty="0"/>
              <a:t> [сайт]. с. 10 — URL: https://</a:t>
            </a:r>
            <a:r>
              <a:rPr lang="ru-RU" dirty="0" smtClean="0"/>
              <a:t>urait.ru/bcode/470933/p.10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706279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339</Words>
  <Application>Microsoft Office PowerPoint</Application>
  <PresentationFormat>Произвольный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Изобразительная деятельность детей дошкольного возраста</vt:lpstr>
      <vt:lpstr>Слайд 2</vt:lpstr>
      <vt:lpstr>Слайд 3</vt:lpstr>
      <vt:lpstr>Слайд 4</vt:lpstr>
      <vt:lpstr>Слайд 5</vt:lpstr>
      <vt:lpstr>Слайд 6</vt:lpstr>
      <vt:lpstr>Слайд 7</vt:lpstr>
      <vt:lpstr>Источник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Изобразительная деятельность детей дошкольного возраста</dc:title>
  <dc:creator>2 1</dc:creator>
  <cp:lastModifiedBy>Владелец</cp:lastModifiedBy>
  <cp:revision>6</cp:revision>
  <dcterms:created xsi:type="dcterms:W3CDTF">2021-09-05T16:09:39Z</dcterms:created>
  <dcterms:modified xsi:type="dcterms:W3CDTF">2021-10-13T12:02:30Z</dcterms:modified>
</cp:coreProperties>
</file>