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0" r:id="rId9"/>
    <p:sldId id="261" r:id="rId10"/>
    <p:sldId id="262" r:id="rId11"/>
    <p:sldId id="263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7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5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3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7" y="434163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3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4" y="930145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1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7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6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828800"/>
          </a:xfrm>
        </p:spPr>
        <p:txBody>
          <a:bodyPr/>
          <a:lstStyle/>
          <a:p>
            <a:r>
              <a:rPr lang="ru-RU" dirty="0" smtClean="0"/>
              <a:t>Игры и упражнения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268760"/>
            <a:ext cx="8029520" cy="476628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Создай аппликационный (пластический) образ».</a:t>
            </a:r>
            <a:br>
              <a:rPr lang="ru-RU" sz="2800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Цель: Выявить характерные особенности создания детьми аппликационного, декоративного образа на основе отдельного вида декоративно-прикладного искусства.</a:t>
            </a:r>
            <a:b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Установка: «Перед тобой цветная бумага, ножницы, клей (пластилин). Сделай аппликацию (выполни лепную фигурку) по мотивам любого вида декоративно-прикладного искусства.</a:t>
            </a:r>
            <a:b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48680"/>
            <a:ext cx="7787208" cy="64807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Игры и упражнения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844824"/>
            <a:ext cx="8101528" cy="419021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Распиши основу».</a:t>
            </a:r>
            <a:br>
              <a:rPr lang="ru-RU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Цель: Определить особенности построения детьми декоративного образа на заданной форме. </a:t>
            </a:r>
            <a:b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Установка: «Перед тобой лист бумаги необычной формы. Распиши ее».</a:t>
            </a:r>
            <a:b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48680"/>
            <a:ext cx="7787208" cy="64807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Игры и упражнения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844824"/>
            <a:ext cx="8101528" cy="419021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800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«Придумай новый декоративный образ».</a:t>
            </a:r>
            <a:br>
              <a:rPr lang="ru-RU" sz="2800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Цель: Выявить уровень развития декоративного творчества детей в процессе создания собственных декоративных образов по мотивам декоративно-прикладного искусства.</a:t>
            </a:r>
            <a:b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Установка: «Придумай и нарисуй что хочешь, но так, чтобы твой рисунок напоминал бы какой-нибудь промысел».</a:t>
            </a:r>
            <a:b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48680"/>
            <a:ext cx="7787208" cy="64807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Игры и упражнения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844824"/>
            <a:ext cx="8101528" cy="1368152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844824"/>
            <a:ext cx="8101528" cy="4190216"/>
          </a:xfrm>
        </p:spPr>
        <p:txBody>
          <a:bodyPr/>
          <a:lstStyle/>
          <a:p>
            <a:pPr lvl="1" algn="ctr"/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«Назови элементы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».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Цель: Выявить знания детей о видах, мотивах и элементах декоративно-прикладного искусства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Установка: «Посмотри внимательно. Перед тобой находятся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картинки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их много. Дай название каждой и разложи их по коробкам так, как ты считаешь нужным».</a:t>
            </a:r>
            <a:r>
              <a:rPr lang="ru-RU" sz="1200" dirty="0"/>
              <a:t/>
            </a:r>
            <a:br>
              <a:rPr lang="ru-RU" sz="12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48680"/>
            <a:ext cx="7787208" cy="64807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Игры и упражнения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844824"/>
            <a:ext cx="8101528" cy="4190216"/>
          </a:xfrm>
        </p:spPr>
        <p:txBody>
          <a:bodyPr>
            <a:normAutofit fontScale="90000"/>
          </a:bodyPr>
          <a:lstStyle/>
          <a:p>
            <a:pPr lvl="1" algn="ctr"/>
            <a:r>
              <a:rPr lang="ru-RU" sz="2000" i="1" dirty="0"/>
              <a:t>«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Найди лишний элемент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Цель: Определить уровень развития умения детей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дифференцировать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различные виды декоративно-прикладного искусства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Установка: «Перед тобой находятся картинки разных промыслов. Но здесь есть лишняя, найди ее и отложи в сторону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/>
              <a:t/>
            </a:r>
            <a:br>
              <a:rPr lang="ru-RU" sz="12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48680"/>
            <a:ext cx="7787208" cy="64807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Игры и упражнения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412776"/>
            <a:ext cx="8101528" cy="4622264"/>
          </a:xfrm>
        </p:spPr>
        <p:txBody>
          <a:bodyPr/>
          <a:lstStyle/>
          <a:p>
            <a:pPr lvl="1"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Определим порядок этапов изображения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Цель: Выявить уровень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представления детей об этапах выполнения той или иной росписи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Установка: «Перед тобой картинки. Их случайно перепутали,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помоги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разложить их в такой последовательности, чтобы было понятно как выполнить роспись».</a:t>
            </a:r>
            <a:r>
              <a:rPr lang="ru-RU" sz="1200" dirty="0"/>
              <a:t/>
            </a:r>
            <a:br>
              <a:rPr lang="ru-RU" sz="12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48680"/>
            <a:ext cx="7787208" cy="64807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Игры и упражнения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412776"/>
            <a:ext cx="7885504" cy="462226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400" b="0" dirty="0" smtClean="0">
                <a:solidFill>
                  <a:schemeClr val="tx1"/>
                </a:solidFill>
                <a:effectLst/>
              </a:rPr>
              <a:t>«</a:t>
            </a:r>
            <a:r>
              <a:rPr lang="ru-RU" sz="2700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Подбери цвета».</a:t>
            </a:r>
            <a:br>
              <a:rPr lang="ru-RU" sz="2700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Цель: Определить умение дошкольников вычленять колорит, свойственный определенному промыслу, росписи.</a:t>
            </a:r>
            <a:br>
              <a:rPr lang="ru-RU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Установка: «Перед тобой находятся карточки различных цветов. Посмотри внимательно и возьми только те, которые чаще всего встречаются в этом виде росписи».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48680"/>
            <a:ext cx="7787208" cy="64807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Игры и упражнения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844824"/>
            <a:ext cx="8101528" cy="4190216"/>
          </a:xfrm>
        </p:spPr>
        <p:txBody>
          <a:bodyPr>
            <a:noAutofit/>
          </a:bodyPr>
          <a:lstStyle/>
          <a:p>
            <a:pPr lvl="0" algn="ctr"/>
            <a:r>
              <a:rPr lang="ru-RU" sz="2400" b="0" dirty="0" smtClean="0">
                <a:solidFill>
                  <a:schemeClr val="tx1"/>
                </a:solidFill>
                <a:effectLst/>
              </a:rPr>
              <a:t>«</a:t>
            </a:r>
            <a:r>
              <a:rPr lang="ru-RU" sz="2400" b="0" i="1" dirty="0" smtClean="0">
                <a:solidFill>
                  <a:schemeClr val="tx1"/>
                </a:solidFill>
                <a:effectLst/>
              </a:rPr>
              <a:t>Подбери композицию».</a:t>
            </a:r>
            <a:br>
              <a:rPr lang="ru-RU" sz="2400" b="0" i="1" dirty="0" smtClean="0">
                <a:solidFill>
                  <a:schemeClr val="tx1"/>
                </a:solidFill>
                <a:effectLst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</a:rPr>
              <a:t>Цель: Определить уровень </a:t>
            </a:r>
            <a:r>
              <a:rPr lang="ru-RU" sz="2400" b="0" dirty="0" err="1" smtClean="0">
                <a:solidFill>
                  <a:schemeClr val="tx1"/>
                </a:solidFill>
                <a:effectLst/>
              </a:rPr>
              <a:t>сформированности</a:t>
            </a:r>
            <a:r>
              <a:rPr lang="ru-RU" sz="2400" b="0" dirty="0" smtClean="0">
                <a:solidFill>
                  <a:schemeClr val="tx1"/>
                </a:solidFill>
                <a:effectLst/>
              </a:rPr>
              <a:t> у детей композиционных представлений и умений.</a:t>
            </a:r>
            <a:br>
              <a:rPr lang="ru-RU" sz="2400" b="0" dirty="0" smtClean="0">
                <a:solidFill>
                  <a:schemeClr val="tx1"/>
                </a:solidFill>
                <a:effectLst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</a:rPr>
              <a:t>Установка: «На столе есть рисунок с росписью и вырезанные элементы (круги, листочки). Посмотри внимательно на картинку и составь из элементов такой же рисунок (свой рисунок).</a:t>
            </a:r>
            <a:br>
              <a:rPr lang="ru-RU" sz="2400" b="0" dirty="0" smtClean="0">
                <a:solidFill>
                  <a:schemeClr val="tx1"/>
                </a:solidFill>
                <a:effectLst/>
              </a:rPr>
            </a:br>
            <a:endParaRPr lang="ru-RU" sz="24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48680"/>
            <a:ext cx="7787208" cy="64807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Игры и упражнения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844824"/>
            <a:ext cx="8101528" cy="419021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Подбери схему к рисунку».</a:t>
            </a:r>
            <a:b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Цель: Определить уровень владения законами композиции.</a:t>
            </a:r>
            <a:b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Установка: «Посмотри внимательно. Перед тобой картинка и разные схемы. Найди такую схему, которая была бы похожа на картинку».</a:t>
            </a:r>
            <a:b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48680"/>
            <a:ext cx="7787208" cy="64807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Игры и упражнения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844824"/>
            <a:ext cx="8101528" cy="419021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Обведи точки».</a:t>
            </a:r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Цель: Определить у детей уровень развития мелкой моторики и ориентировки на листе бумаги.</a:t>
            </a:r>
            <a:b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Установка: «Перед тобой листок с точками, их много. Обведи точки так, чтобы получился рисунок».</a:t>
            </a:r>
            <a:b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48680"/>
            <a:ext cx="7787208" cy="64807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Игры и упражнения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556792"/>
            <a:ext cx="8101528" cy="482453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«Раскрась элементы».</a:t>
            </a:r>
            <a:br>
              <a:rPr lang="ru-RU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Цель: Выявить представления детей о цветовой гамме той или иной росписи и структурирование элемента.</a:t>
            </a:r>
            <a:b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Установка: «Перед тобой рисунок, его забыли раскрасить, и он грустит. Помоги ему».</a:t>
            </a:r>
            <a:br>
              <a:rPr lang="ru-RU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48680"/>
            <a:ext cx="7787208" cy="64807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Игры и упражнения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95</Words>
  <Application>Microsoft Office PowerPoint</Application>
  <PresentationFormat>Экран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Игры и упражнения </vt:lpstr>
      <vt:lpstr>«Назови элементы».  Цель: Выявить знания детей о видах, мотивах и элементах декоративно-прикладного искусства.  Установка: «Посмотри внимательно. Перед тобой находятся картинки, их много. Дай название каждой и разложи их по коробкам так, как ты считаешь нужным». </vt:lpstr>
      <vt:lpstr>«Найди лишний элемент».  Цель: Определить уровень развития умения детей дифференцировать различные виды декоративно-прикладного искусства.  Установка: «Перед тобой находятся картинки разных промыслов. Но здесь есть лишняя, найди ее и отложи в сторону».  </vt:lpstr>
      <vt:lpstr>«Определим порядок этапов изображения».  Цель: Выявить уровень сформированности представления детей об этапах выполнения той или иной росписи.  Установка: «Перед тобой картинки. Их случайно перепутали, помоги разложить их в такой последовательности, чтобы было понятно как выполнить роспись». </vt:lpstr>
      <vt:lpstr>«Подбери цвета».  Цель: Определить умение дошкольников вычленять колорит, свойственный определенному промыслу, росписи.  Установка: «Перед тобой находятся карточки различных цветов. Посмотри внимательно и возьми только те, которые чаще всего встречаются в этом виде росписи». </vt:lpstr>
      <vt:lpstr>«Подбери композицию».  Цель: Определить уровень сформированности у детей композиционных представлений и умений.  Установка: «На столе есть рисунок с росписью и вырезанные элементы (круги, листочки). Посмотри внимательно на картинку и составь из элементов такой же рисунок (свой рисунок). </vt:lpstr>
      <vt:lpstr>«Подбери схему к рисунку». Цель: Определить уровень владения законами композиции. Установка: «Посмотри внимательно. Перед тобой картинка и разные схемы. Найди такую схему, которая была бы похожа на картинку». </vt:lpstr>
      <vt:lpstr>«Обведи точки». Цель: Определить у детей уровень развития мелкой моторики и ориентировки на листе бумаги. Установка: «Перед тобой листок с точками, их много. Обведи точки так, чтобы получился рисунок». </vt:lpstr>
      <vt:lpstr>«Раскрась элементы».  Цель: Выявить представления детей о цветовой гамме той или иной росписи и структурирование элемента.  Установка: «Перед тобой рисунок, его забыли раскрасить, и он грустит. Помоги ему». </vt:lpstr>
      <vt:lpstr>«Создай аппликационный (пластический) образ».  Цель: Выявить характерные особенности создания детьми аппликационного, декоративного образа на основе отдельного вида декоративно-прикладного искусства. Установка: «Перед тобой цветная бумага, ножницы, клей (пластилин). Сделай аппликацию (выполни лепную фигурку) по мотивам любого вида декоративно-прикладного искусства. </vt:lpstr>
      <vt:lpstr>«Распиши основу».  Цель: Определить особенности построения детьми декоративного образа на заданной форме.  Установка: «Перед тобой лист бумаги необычной формы. Распиши ее». </vt:lpstr>
      <vt:lpstr>«Придумай новый декоративный образ».  Цель: Выявить уровень развития декоративного творчества детей в процессе создания собственных декоративных образов по мотивам декоративно-прикладного искусства.  Установка: «Придумай и нарисуй что хочешь, но так, чтобы твой рисунок напоминал бы какой-нибудь промысел». </vt:lpstr>
      <vt:lpstr>Спасибо за внимание.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и упражнения </dc:title>
  <dc:creator>чюсик</dc:creator>
  <cp:lastModifiedBy>Владелец</cp:lastModifiedBy>
  <cp:revision>2</cp:revision>
  <dcterms:created xsi:type="dcterms:W3CDTF">2022-01-31T12:20:06Z</dcterms:created>
  <dcterms:modified xsi:type="dcterms:W3CDTF">2022-05-16T21:36:29Z</dcterms:modified>
</cp:coreProperties>
</file>