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75" r:id="rId5"/>
    <p:sldId id="274" r:id="rId6"/>
    <p:sldId id="260" r:id="rId7"/>
    <p:sldId id="261" r:id="rId8"/>
    <p:sldId id="262" r:id="rId9"/>
    <p:sldId id="263" r:id="rId10"/>
    <p:sldId id="264" r:id="rId11"/>
    <p:sldId id="276" r:id="rId12"/>
    <p:sldId id="278" r:id="rId13"/>
    <p:sldId id="277" r:id="rId14"/>
    <p:sldId id="279" r:id="rId15"/>
    <p:sldId id="280" r:id="rId16"/>
    <p:sldId id="281" r:id="rId17"/>
    <p:sldId id="28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51720" y="1052736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Основы и виды декоративного творчества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Работа по развитию детского декоративного творчества строится </a:t>
            </a:r>
            <a:r>
              <a:rPr lang="ru-RU" sz="2000" b="1" dirty="0" smtClean="0"/>
              <a:t>в трех направлениях.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424936" cy="549322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различать виды народного декоративно-прикладного искусства, знать некоторые сведения о промыслах, характерных признаках; воспитывать гордость за талант своего народа, уважение к народным мастерам и желание самим творить;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различать и называть народные игрушки, росписи, их характерные особенности;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знать разнообразия и свойства материалов (дерево, глина, жесть, фарфор и др.);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видеть красоту узоров, определять характер стилизации знакомых форм: трава, ягода, цветок, лист, образы птиц, животных, человека;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выделять средства выразительности: элементы узора, их цвета, типичные сочетания, колорит, ритм элементов, цветовых пятен в узоре, чередование, симметричные и асимметричные композиции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Видеть связь узора с назначением предмета, его формой, материалом изделия.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Работа по развитию детского декоративного творчества строится </a:t>
            </a:r>
            <a:r>
              <a:rPr lang="ru-RU" sz="2000" b="1" dirty="0" smtClean="0"/>
              <a:t>в трех направлениях.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Второе направление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— обучение декоративному рисованию, лепке, аппликации на основе народного декоративно-прикладного искусства, знакомство с некоторыми приемами народных мастеров.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составлять узоры на определенных формах (полосе, квадрате, круге, сложной форме);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выполнять отдельные элементы того или иного орнамента;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передавать в декоративном рисовании колорит росписи, характер ее композиции;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передавать форму некоторых произведений декоративно-прикладного искусства в лепке, аппликации.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Работа по развитию детского декоративного творчества строится </a:t>
            </a:r>
            <a:r>
              <a:rPr lang="ru-RU" sz="2000" b="1" dirty="0" smtClean="0"/>
              <a:t>в трех направлениях.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Третье направление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— развитие детского декоративного творчества.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Задачи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создавать декоративный образ, используя элементы и мотивы определенной росписи;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фантазировать по мотивам промыслов и видов народного декоративно-прикладного искусства.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старшем дошкольном возрасте дети уже могут самостоятельно выбирать вид росписи, ее элементы, колорит, композицию. Творческое применение полученных знаний, умений и навыков по декора­тивному рисованию, аппликации и лепке при создании предметных, сюжетных композиций, показывает, насколько дети понимают принципы, закономерности в декоративном искусстве. В процессе развития декоративного творчества дошкольников используются разные методы и приемы: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Работа по развитию детского декоративного творчества строится </a:t>
            </a:r>
            <a:r>
              <a:rPr lang="ru-RU" sz="2000" b="1" dirty="0" smtClean="0"/>
              <a:t>в трех направлениях.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игровой ситуации в начале занятия и во время анализа детских работ («одевание» дымковских игрушек, «мастерские» народных мастеров, «магазины», «выставки» народного искусства и пр.), что повышает интерес детей к занятиям;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целенаправленное обследование предметов декоративно-прикладного искусства с последующим составлением узоров;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сравнение двух элементов узора, их колорита, формы, техники выполнения с целью овладения приемами изучаемой росписи;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очерчивающего жеста (рисование в воздухе) для выделения элементов узора на предмете с целью перенесения характера его расположения на лист бумаги при последовательном вы­полнении элементов;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Работа по развитию детского декоративного творчества строится </a:t>
            </a:r>
            <a:r>
              <a:rPr lang="ru-RU" sz="2000" b="1" dirty="0" smtClean="0"/>
              <a:t>в трех направлениях.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упражнения с целью отработки отдельных приемов на разных стадиях обучения;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 изображения новых элементов;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фланелеграфа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для обучения детей различным видам композиции; называние элемента узора, действия при его воспроизведении в процессе рисования, лепке, аппликации («завиток ведем вверх, теперь вниз»);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взаимосвязь видов деятельности: рисования, лепки, аппликации в решении задач декоративного творчества.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Для полноценного эстетического развития в процессе декоратив­ного творчества необходимы определенные условия: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03232" cy="5061176"/>
          </a:xfrm>
        </p:spPr>
        <p:txBody>
          <a:bodyPr/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приоритетное внимание накоплению первоначальных представлений детей о природе (деревьях, цветах, траве и др.);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самостоятельное сенсорное освоение детьми свойств и качеств предметов или живых объектов, являющихся источником их творчества;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художественной творческой среды. Наполнение помещения предметами, изготовленными народными умельцами, мастерами росписи по дереву из различных областей России и других стран;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70609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Для полноценного эстетического развития в процессе декоратив­ного творчества необходимы определенные условия:</a:t>
            </a:r>
            <a:endParaRPr lang="ru-RU" sz="20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219256" cy="52772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атмосферы, при которой у детей воспитывается бережное отношение к предметам декоративно-прикладного искусства, через патриотические чувства;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включение в педагогический процесс разнообразных игр, игровых приемов и ситуаций. Такие методы максимально способствуют формированию значимой для каждого мотивации обучения;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исключение из занятий формализма, шаблонов, излишнего дидактизма, навязывания своего представления о решении образа, сюжета. Педагог должен демонстрировать доверие к ребенку, исключая излишнюю опеку. Все это будет способствовать максимальной активизации опыта, навыков и умений детей;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знакомство с историей народного искусства, учитывая местные традиции, культуру родного края.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003232" cy="506117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внимание.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Основы и виды декоративного творчества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467600" cy="4845152"/>
          </a:xfrm>
        </p:spPr>
        <p:txBody>
          <a:bodyPr/>
          <a:lstStyle/>
          <a:p>
            <a:pPr algn="just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Декоративное творчество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— процесс создания различных декоративных образов на основе усвоенных традиций того или иного вида декоративно-прикладного искусства и преобразования их в соответствии с замыслом, ситуацией и поставленными задачами.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Виды декоративного творчества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Декоративная аппликация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— вид декоративного творчества, в основе которого лежит составление плоскостных и рельефных изображений из различных материалов, отражающих традиции декоративно-прикладного искусства.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Виды декоративного творчества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132856"/>
            <a:ext cx="7467600" cy="4341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Декоративное рисование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— вид декоративного творчества, направленный на создание с помощью красок декоративных образов в процессе усвоения детьми элементов и мотивов различных росписей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Виды декоративного творчества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Декоративная лепка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— вид декоративного творчества, заключающийся в создании пластических образов по мотивам различных видов декоративно-прикладного искусства.</a:t>
            </a:r>
          </a:p>
          <a:p>
            <a:pPr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Основы и виды декоративного творчества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Как уже указывалось ранее, народное декоративно-прикладное искусство — одно из средств художественного воспитания дошкольников. В народном искусстве обобщаются представления о прекрасном, об эстетических канонах, которые передаются из поколения в поколение. Знакомые образы декоративно-прикладного искусства входят в нашу жизнь с детства.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Основы и виды декоративного творчества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87375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Знакомые образы декоративно-прикладного искусства входят в нашу жизнь с детства. Благодаря исследованиям по детскому творчеству (3. 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Богатеевой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Е. И. Васильевой, Т. Г. Казаковой, Р.Г.Казаковой, Е.Г.Ковальской, Т.С.Комаровой, Б.М.Маршак, Ю.В.Максимова, Е. С.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Рогалевой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Н. П.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Сакулиной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А.П.Усовой, А. 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Флёриной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Ц. Н.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Шейтановой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др.), изучению народного декоративно-прикладного искусства в эстетическом воспитании детей оно включено в программу воспитания и обучения в детском саду, найдя свое отражение в процессе обучения.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Основы и виды декоративного творчества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147248" cy="53492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Для развития детского декоративного творчества необходимы следующие условия: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ознакомление с видами, жанрами, мотивами народного декоративно-прикладного искусства детей в разных возрастных группах;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предметов народного декоративно-прикладного искусства в оформлении детского сада, группы, студии;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использование дидактических игр и пособий с целью закрепления изученного материала;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особенностей построения различных росписей, что способствует овладению детьми знаково-символической функцией цвета и символикой растительного, животного мира, неживой природы, композиционными закономерностями.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Работа по развитию детского декоративного творчества строится </a:t>
            </a:r>
            <a:r>
              <a:rPr lang="ru-RU" b="1" dirty="0" smtClean="0"/>
              <a:t>в трех направлениях.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75240" cy="52051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Первое направление: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знакомство детей с определенным видом народного декоративно-прикладного искусства, с его промыслами, содержанием, назначением, материалами, характерными признаками, выразительными средствами;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знакомство детей с различными видами орнаментов: геометрическим, растительным, зооморфным , антропоморфным, комбинированным;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законов построения различных композиций орнаментов.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Целью такой работы является формирование эстетических представлений у детей дошкольного возраста об особенностях народного декоративно-прикладного искусства, его видах и специфике.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</TotalTime>
  <Words>1136</Words>
  <Application>Microsoft Office PowerPoint</Application>
  <PresentationFormat>Экран (4:3)</PresentationFormat>
  <Paragraphs>66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Эркер</vt:lpstr>
      <vt:lpstr>Основы и виды декоративного творчества </vt:lpstr>
      <vt:lpstr>Основы и виды декоративного творчества </vt:lpstr>
      <vt:lpstr>Виды декоративного творчества</vt:lpstr>
      <vt:lpstr>Виды декоративного творчества</vt:lpstr>
      <vt:lpstr>Виды декоративного творчества</vt:lpstr>
      <vt:lpstr>Основы и виды декоративного творчества </vt:lpstr>
      <vt:lpstr>Основы и виды декоративного творчества </vt:lpstr>
      <vt:lpstr>Основы и виды декоративного творчества </vt:lpstr>
      <vt:lpstr>Работа по развитию детского декоративного творчества строится в трех направлениях.</vt:lpstr>
      <vt:lpstr>Работа по развитию детского декоративного творчества строится в трех направлениях.</vt:lpstr>
      <vt:lpstr>Работа по развитию детского декоративного творчества строится в трех направлениях.</vt:lpstr>
      <vt:lpstr>Работа по развитию детского декоративного творчества строится в трех направлениях.</vt:lpstr>
      <vt:lpstr>Работа по развитию детского декоративного творчества строится в трех направлениях.</vt:lpstr>
      <vt:lpstr>Работа по развитию детского декоративного творчества строится в трех направлениях.</vt:lpstr>
      <vt:lpstr>Для полноценного эстетического развития в процессе декоратив­ного творчества необходимы определенные условия:</vt:lpstr>
      <vt:lpstr>Для полноценного эстетического развития в процессе декоратив­ного творчества необходимы определенные условия: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и виды декоративного творчества </dc:title>
  <dc:creator>чюсик</dc:creator>
  <cp:lastModifiedBy>Владелец</cp:lastModifiedBy>
  <cp:revision>3</cp:revision>
  <dcterms:created xsi:type="dcterms:W3CDTF">2022-01-31T12:00:31Z</dcterms:created>
  <dcterms:modified xsi:type="dcterms:W3CDTF">2022-05-16T21:35:51Z</dcterms:modified>
</cp:coreProperties>
</file>