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81" r:id="rId3"/>
    <p:sldId id="276" r:id="rId4"/>
    <p:sldId id="277" r:id="rId5"/>
    <p:sldId id="279" r:id="rId6"/>
    <p:sldId id="278" r:id="rId7"/>
    <p:sldId id="282" r:id="rId8"/>
    <p:sldId id="287" r:id="rId9"/>
    <p:sldId id="284" r:id="rId10"/>
    <p:sldId id="283" r:id="rId11"/>
    <p:sldId id="285" r:id="rId12"/>
    <p:sldId id="288" r:id="rId13"/>
    <p:sldId id="289" r:id="rId14"/>
    <p:sldId id="290" r:id="rId15"/>
    <p:sldId id="291" r:id="rId16"/>
    <p:sldId id="292" r:id="rId17"/>
    <p:sldId id="293" r:id="rId18"/>
    <p:sldId id="294" r:id="rId19"/>
    <p:sldId id="295" r:id="rId20"/>
    <p:sldId id="296" r:id="rId21"/>
    <p:sldId id="298" r:id="rId22"/>
    <p:sldId id="297" r:id="rId23"/>
    <p:sldId id="299" r:id="rId24"/>
    <p:sldId id="300" r:id="rId25"/>
    <p:sldId id="301" r:id="rId26"/>
    <p:sldId id="302" r:id="rId2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99" d="100"/>
          <a:sy n="99" d="100"/>
        </p:scale>
        <p:origin x="-24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D6DF22-37A5-4699-AF29-6410F061CB0B}" type="datetimeFigureOut">
              <a:rPr lang="ru-RU" smtClean="0"/>
              <a:pPr/>
              <a:t>28.04.2015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5D93B6-2ED3-4AF9-879F-89DB104AFB8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D6DF22-37A5-4699-AF29-6410F061CB0B}" type="datetimeFigureOut">
              <a:rPr lang="ru-RU" smtClean="0"/>
              <a:pPr/>
              <a:t>28.04.2015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5D93B6-2ED3-4AF9-879F-89DB104AFB8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D6DF22-37A5-4699-AF29-6410F061CB0B}" type="datetimeFigureOut">
              <a:rPr lang="ru-RU" smtClean="0"/>
              <a:pPr/>
              <a:t>28.04.2015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5D93B6-2ED3-4AF9-879F-89DB104AFB8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D6DF22-37A5-4699-AF29-6410F061CB0B}" type="datetimeFigureOut">
              <a:rPr lang="ru-RU" smtClean="0"/>
              <a:pPr/>
              <a:t>28.04.2015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5D93B6-2ED3-4AF9-879F-89DB104AFB8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D6DF22-37A5-4699-AF29-6410F061CB0B}" type="datetimeFigureOut">
              <a:rPr lang="ru-RU" smtClean="0"/>
              <a:pPr/>
              <a:t>28.04.2015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5D93B6-2ED3-4AF9-879F-89DB104AFB8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D6DF22-37A5-4699-AF29-6410F061CB0B}" type="datetimeFigureOut">
              <a:rPr lang="ru-RU" smtClean="0"/>
              <a:pPr/>
              <a:t>28.04.2015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5D93B6-2ED3-4AF9-879F-89DB104AFB8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D6DF22-37A5-4699-AF29-6410F061CB0B}" type="datetimeFigureOut">
              <a:rPr lang="ru-RU" smtClean="0"/>
              <a:pPr/>
              <a:t>28.04.2015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5D93B6-2ED3-4AF9-879F-89DB104AFB8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D6DF22-37A5-4699-AF29-6410F061CB0B}" type="datetimeFigureOut">
              <a:rPr lang="ru-RU" smtClean="0"/>
              <a:pPr/>
              <a:t>28.04.2015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5D93B6-2ED3-4AF9-879F-89DB104AFB8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D6DF22-37A5-4699-AF29-6410F061CB0B}" type="datetimeFigureOut">
              <a:rPr lang="ru-RU" smtClean="0"/>
              <a:pPr/>
              <a:t>28.04.2015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5D93B6-2ED3-4AF9-879F-89DB104AFB8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D6DF22-37A5-4699-AF29-6410F061CB0B}" type="datetimeFigureOut">
              <a:rPr lang="ru-RU" smtClean="0"/>
              <a:pPr/>
              <a:t>28.04.2015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5D93B6-2ED3-4AF9-879F-89DB104AFB8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D6DF22-37A5-4699-AF29-6410F061CB0B}" type="datetimeFigureOut">
              <a:rPr lang="ru-RU" smtClean="0"/>
              <a:pPr/>
              <a:t>28.04.2015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5D93B6-2ED3-4AF9-879F-89DB104AFB8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68000">
              <a:schemeClr val="accent1"/>
            </a:gs>
            <a:gs pos="25000">
              <a:srgbClr val="FF6633"/>
            </a:gs>
            <a:gs pos="50000">
              <a:srgbClr val="FFFF00"/>
            </a:gs>
            <a:gs pos="75000">
              <a:srgbClr val="01A78F"/>
            </a:gs>
            <a:gs pos="100000">
              <a:srgbClr val="3366FF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D6DF22-37A5-4699-AF29-6410F061CB0B}" type="datetimeFigureOut">
              <a:rPr lang="ru-RU" smtClean="0"/>
              <a:pPr/>
              <a:t>28.04.2015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5D93B6-2ED3-4AF9-879F-89DB104AFB8C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68000">
              <a:schemeClr val="accent1"/>
            </a:gs>
            <a:gs pos="25000">
              <a:srgbClr val="FF6633"/>
            </a:gs>
            <a:gs pos="50000">
              <a:srgbClr val="FFFF00"/>
            </a:gs>
            <a:gs pos="75000">
              <a:srgbClr val="01A78F"/>
            </a:gs>
            <a:gs pos="100000">
              <a:srgbClr val="3366FF"/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b="1" cap="none" spc="0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/>
            </a:r>
            <a:br>
              <a:rPr lang="ru-RU" b="1" cap="none" spc="0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r>
              <a:rPr lang="ru-RU" b="1" cap="none" spc="0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/>
            </a:r>
            <a:br>
              <a:rPr lang="ru-RU" b="1" cap="none" spc="0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14348" y="332656"/>
            <a:ext cx="8034116" cy="3882162"/>
          </a:xfrm>
        </p:spPr>
        <p:txBody>
          <a:bodyPr>
            <a:prstTxWarp prst="textDeflate">
              <a:avLst/>
            </a:prstTxWarp>
          </a:bodyPr>
          <a:lstStyle/>
          <a:p>
            <a:r>
              <a:rPr lang="ru-RU" b="1" dirty="0" smtClean="0">
                <a:ln w="11430"/>
                <a:solidFill>
                  <a:schemeClr val="accent4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itchFamily="34" charset="0"/>
                <a:cs typeface="Aharoni" pitchFamily="2" charset="-79"/>
              </a:rPr>
              <a:t>Различные приемы работы с бумагой в студии бумажного конструирования </a:t>
            </a:r>
          </a:p>
          <a:p>
            <a:r>
              <a:rPr lang="ru-RU" b="1" dirty="0" smtClean="0">
                <a:ln w="11430"/>
                <a:solidFill>
                  <a:schemeClr val="accent4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itchFamily="34" charset="0"/>
                <a:cs typeface="Aharoni" pitchFamily="2" charset="-79"/>
              </a:rPr>
              <a:t> «Бумажная сказка»</a:t>
            </a:r>
          </a:p>
        </p:txBody>
      </p:sp>
      <p:pic>
        <p:nvPicPr>
          <p:cNvPr id="4" name="Picture 2" descr="D:\7777777\ДЕТСКИЙ САД\поделки бумага\2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00298" y="3786191"/>
            <a:ext cx="4214842" cy="261432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Выполнение объемных поделок для игры-театрализации </a:t>
            </a:r>
            <a:endParaRPr lang="ru-RU" dirty="0"/>
          </a:p>
        </p:txBody>
      </p:sp>
      <p:pic>
        <p:nvPicPr>
          <p:cNvPr id="25602" name="Picture 2" descr="D:\7777777\ДЕТСКИЙ САД\поделки бумага\3b2e762f4a2ce414a2365018cc57c512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00034" y="1500174"/>
            <a:ext cx="3339791" cy="2500330"/>
          </a:xfrm>
          <a:prstGeom prst="rect">
            <a:avLst/>
          </a:prstGeom>
          <a:noFill/>
        </p:spPr>
      </p:pic>
      <p:pic>
        <p:nvPicPr>
          <p:cNvPr id="25604" name="Picture 4" descr="D:\7777777\ДЕТСКИЙ САД\поделки бумага\20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143372" y="1571612"/>
            <a:ext cx="4572000" cy="3429000"/>
          </a:xfrm>
          <a:prstGeom prst="rect">
            <a:avLst/>
          </a:prstGeom>
          <a:noFill/>
        </p:spPr>
      </p:pic>
      <p:pic>
        <p:nvPicPr>
          <p:cNvPr id="25605" name="Picture 5" descr="D:\7777777\ДЕТСКИЙ САД\поделки бумага\450x337xCPC3PB3mo-hacer-unas-simpPC3PA1ticas-mariposas.jpg.pagespeed.ic_.f7L1wgA54X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42910" y="4262056"/>
            <a:ext cx="3857652" cy="240731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Изготовление животных к сказке «Кот, лиса и петух»</a:t>
            </a:r>
            <a:endParaRPr lang="ru-RU" dirty="0"/>
          </a:p>
        </p:txBody>
      </p:sp>
      <p:pic>
        <p:nvPicPr>
          <p:cNvPr id="27650" name="Picture 2" descr="C:\Users\Елена\Desktop\DSC_0054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85852" y="2500306"/>
            <a:ext cx="6000792" cy="349794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Сгибание прямоугольника и проглаживание складки</a:t>
            </a:r>
            <a:endParaRPr lang="ru-RU" dirty="0"/>
          </a:p>
        </p:txBody>
      </p:sp>
      <p:pic>
        <p:nvPicPr>
          <p:cNvPr id="4" name="Содержимое 3" descr="DSC_000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28596" y="1643050"/>
            <a:ext cx="3617838" cy="2405477"/>
          </a:xfrm>
        </p:spPr>
      </p:pic>
      <p:pic>
        <p:nvPicPr>
          <p:cNvPr id="5" name="Рисунок 4" descr="DSC_000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79442" y="3500438"/>
            <a:ext cx="4464557" cy="2968455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Надрезание и сгибание надреза</a:t>
            </a:r>
            <a:endParaRPr lang="ru-RU" dirty="0"/>
          </a:p>
        </p:txBody>
      </p:sp>
      <p:pic>
        <p:nvPicPr>
          <p:cNvPr id="4" name="Содержимое 3" descr="DSC_0005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1928802"/>
            <a:ext cx="4039828" cy="2686056"/>
          </a:xfrm>
        </p:spPr>
      </p:pic>
      <p:pic>
        <p:nvPicPr>
          <p:cNvPr id="5" name="Рисунок 4" descr="DSC_0009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857620" y="2643182"/>
            <a:ext cx="5001770" cy="3325645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Сборка деталей, склеивание.</a:t>
            </a:r>
            <a:endParaRPr lang="ru-RU" dirty="0"/>
          </a:p>
        </p:txBody>
      </p:sp>
      <p:pic>
        <p:nvPicPr>
          <p:cNvPr id="4" name="Содержимое 3" descr="DSC_001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42844" y="2143116"/>
            <a:ext cx="4398732" cy="3114684"/>
          </a:xfrm>
        </p:spPr>
      </p:pic>
      <p:pic>
        <p:nvPicPr>
          <p:cNvPr id="5" name="Рисунок 4" descr="DSC_001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572001" y="2000240"/>
            <a:ext cx="4429156" cy="3324885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Получилась лисичка!</a:t>
            </a:r>
            <a:endParaRPr lang="ru-RU" dirty="0"/>
          </a:p>
        </p:txBody>
      </p:sp>
      <p:pic>
        <p:nvPicPr>
          <p:cNvPr id="4" name="Содержимое 3" descr="DSC_0017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168476" y="1600200"/>
            <a:ext cx="6807048" cy="4525963"/>
          </a:xfr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Изготовление петушка</a:t>
            </a:r>
            <a:endParaRPr lang="ru-RU" dirty="0"/>
          </a:p>
        </p:txBody>
      </p:sp>
      <p:pic>
        <p:nvPicPr>
          <p:cNvPr id="4" name="Содержимое 3" descr="DSC_003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168476" y="1600200"/>
            <a:ext cx="6807048" cy="4525963"/>
          </a:xfr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Приклеивание глаз и клюва</a:t>
            </a:r>
            <a:endParaRPr lang="ru-RU" dirty="0"/>
          </a:p>
        </p:txBody>
      </p:sp>
      <p:pic>
        <p:nvPicPr>
          <p:cNvPr id="4" name="Содержимое 3" descr="DSC_003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168476" y="1600200"/>
            <a:ext cx="6807048" cy="4525963"/>
          </a:xfr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Скручивание полосок на карандаш</a:t>
            </a:r>
            <a:endParaRPr lang="ru-RU" dirty="0"/>
          </a:p>
        </p:txBody>
      </p:sp>
      <p:pic>
        <p:nvPicPr>
          <p:cNvPr id="6" name="Содержимое 5" descr="DSC_0038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168476" y="1600200"/>
            <a:ext cx="6807048" cy="4525963"/>
          </a:xfr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Приклеивание хвоста и крыльев</a:t>
            </a:r>
            <a:endParaRPr lang="ru-RU" dirty="0"/>
          </a:p>
        </p:txBody>
      </p:sp>
      <p:pic>
        <p:nvPicPr>
          <p:cNvPr id="4" name="Содержимое 3" descr="DSC_004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168476" y="1600200"/>
            <a:ext cx="6807048" cy="4525963"/>
          </a:xfr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«</a:t>
            </a:r>
            <a:r>
              <a:rPr lang="ru-RU" sz="4800" dirty="0" smtClean="0"/>
              <a:t>Бумажное конструирование»</a:t>
            </a:r>
            <a:endParaRPr lang="ru-RU" sz="48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i="1" dirty="0" smtClean="0"/>
              <a:t>“Детское сердце чутко к призыву творить красоту... важно только, чтобы за призывами следовал труд”.</a:t>
            </a:r>
            <a:endParaRPr lang="ru-RU" dirty="0" smtClean="0"/>
          </a:p>
          <a:p>
            <a:r>
              <a:rPr lang="ru-RU" i="1" dirty="0" smtClean="0"/>
              <a:t>В.А. Сухомлинский</a:t>
            </a:r>
            <a:endParaRPr lang="ru-RU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Не хватает только гребешка!</a:t>
            </a:r>
            <a:endParaRPr lang="ru-RU" dirty="0"/>
          </a:p>
        </p:txBody>
      </p:sp>
      <p:pic>
        <p:nvPicPr>
          <p:cNvPr id="4" name="Содержимое 3" descr="DSC_0045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168476" y="1600200"/>
            <a:ext cx="6807048" cy="4525963"/>
          </a:xfr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Изготовление кота</a:t>
            </a:r>
            <a:endParaRPr lang="ru-RU" dirty="0"/>
          </a:p>
        </p:txBody>
      </p:sp>
      <p:pic>
        <p:nvPicPr>
          <p:cNvPr id="4" name="Содержимое 3" descr="DSC_003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168476" y="1600200"/>
            <a:ext cx="6807048" cy="4525963"/>
          </a:xfr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Сгибание прямоугольника</a:t>
            </a:r>
            <a:endParaRPr lang="ru-RU" dirty="0"/>
          </a:p>
        </p:txBody>
      </p:sp>
      <p:pic>
        <p:nvPicPr>
          <p:cNvPr id="4" name="Содержимое 3" descr="DSC_0018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168476" y="1600200"/>
            <a:ext cx="6807048" cy="4525963"/>
          </a:xfr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Вырезание по линии</a:t>
            </a:r>
            <a:endParaRPr lang="ru-RU" dirty="0"/>
          </a:p>
        </p:txBody>
      </p:sp>
      <p:pic>
        <p:nvPicPr>
          <p:cNvPr id="4" name="Содержимое 3" descr="DSC_002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168476" y="1600200"/>
            <a:ext cx="6807048" cy="4525963"/>
          </a:xfr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Склеивание деталей</a:t>
            </a:r>
            <a:endParaRPr lang="ru-RU" dirty="0"/>
          </a:p>
        </p:txBody>
      </p:sp>
      <p:pic>
        <p:nvPicPr>
          <p:cNvPr id="4" name="Содержимое 3" descr="DSC_0025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168476" y="1600200"/>
            <a:ext cx="6807048" cy="4525963"/>
          </a:xfr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Сказка «Кот , лиса и петух»</a:t>
            </a:r>
            <a:endParaRPr lang="ru-RU" dirty="0"/>
          </a:p>
        </p:txBody>
      </p:sp>
      <p:pic>
        <p:nvPicPr>
          <p:cNvPr id="4" name="Содержимое 3" descr="DSC_005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168476" y="1600200"/>
            <a:ext cx="6807048" cy="4525963"/>
          </a:xfr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Спасибо за внимание!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Цель и задачи: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dirty="0" smtClean="0"/>
              <a:t>совершенствование мелкой моторики рук, </a:t>
            </a:r>
          </a:p>
          <a:p>
            <a:r>
              <a:rPr lang="ru-RU" dirty="0" smtClean="0"/>
              <a:t>развитие творческих способностей, детской фантазии, воображения.</a:t>
            </a:r>
          </a:p>
          <a:p>
            <a:r>
              <a:rPr lang="ru-RU" dirty="0" smtClean="0"/>
              <a:t> А так как изделия из бумаги получаются объемными, работа с бумагой развивает у детей конструкторские способности (умение делить целое на части и собирать из частей целое), </a:t>
            </a:r>
          </a:p>
          <a:p>
            <a:r>
              <a:rPr lang="ru-RU" dirty="0" smtClean="0"/>
              <a:t> развитие пространственного мышления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/>
            <a:r>
              <a:rPr lang="ru-RU" dirty="0" smtClean="0"/>
              <a:t> Приемы преобразования материалов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2844" y="1500174"/>
            <a:ext cx="8715436" cy="4929222"/>
          </a:xfrm>
        </p:spPr>
        <p:txBody>
          <a:bodyPr>
            <a:normAutofit/>
          </a:bodyPr>
          <a:lstStyle/>
          <a:p>
            <a:r>
              <a:rPr lang="ru-RU" sz="2400" dirty="0" smtClean="0"/>
              <a:t>Изготовление поделок, средствами бумажного конструирования требует от ребенка определенных навыков: сгибание, скручивание, обрывание, </a:t>
            </a:r>
            <a:r>
              <a:rPr lang="ru-RU" sz="2400" dirty="0" err="1" smtClean="0"/>
              <a:t>сминание</a:t>
            </a:r>
            <a:r>
              <a:rPr lang="ru-RU" sz="2400" dirty="0" smtClean="0"/>
              <a:t>, разрезание, склеивание бумаги.</a:t>
            </a:r>
          </a:p>
          <a:p>
            <a:pPr>
              <a:buNone/>
            </a:pPr>
            <a:endParaRPr lang="ru-RU" sz="2400" dirty="0"/>
          </a:p>
        </p:txBody>
      </p:sp>
      <p:pic>
        <p:nvPicPr>
          <p:cNvPr id="2050" name="Picture 2" descr="C:\Users\Елена\Desktop\DSC_000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472" y="3000372"/>
            <a:ext cx="3282184" cy="2182303"/>
          </a:xfrm>
          <a:prstGeom prst="rect">
            <a:avLst/>
          </a:prstGeom>
          <a:noFill/>
        </p:spPr>
      </p:pic>
      <p:pic>
        <p:nvPicPr>
          <p:cNvPr id="2051" name="Picture 3" descr="C:\Users\Елена\Desktop\DSC_001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29058" y="3001511"/>
            <a:ext cx="2857520" cy="2213439"/>
          </a:xfrm>
          <a:prstGeom prst="rect">
            <a:avLst/>
          </a:prstGeom>
          <a:noFill/>
        </p:spPr>
      </p:pic>
      <p:pic>
        <p:nvPicPr>
          <p:cNvPr id="2052" name="Picture 4" descr="C:\Users\Елена\Desktop\DSC_000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857884" y="4572008"/>
            <a:ext cx="2928926" cy="19246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Постепенное усложнение и прибавление приемов</a:t>
            </a:r>
            <a:endParaRPr lang="ru-RU" dirty="0"/>
          </a:p>
        </p:txBody>
      </p:sp>
      <p:pic>
        <p:nvPicPr>
          <p:cNvPr id="21507" name="Picture 3" descr="C:\Users\Елена\Desktop\DSC_0044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68476" y="1600200"/>
            <a:ext cx="6807048" cy="45259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4000" dirty="0" smtClean="0"/>
              <a:t>Сгибание квадрата, прямоугольника пополам и по диагонали</a:t>
            </a:r>
            <a:endParaRPr lang="ru-RU" sz="4000" dirty="0"/>
          </a:p>
        </p:txBody>
      </p:sp>
      <p:pic>
        <p:nvPicPr>
          <p:cNvPr id="4" name="Содержимое 3" descr="DSC_000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714348" y="2643182"/>
            <a:ext cx="3714776" cy="3071834"/>
          </a:xfrm>
        </p:spPr>
      </p:pic>
      <p:pic>
        <p:nvPicPr>
          <p:cNvPr id="6" name="Рисунок 5" descr="SDC1140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000628" y="2714620"/>
            <a:ext cx="3714776" cy="314327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Скручивание, склеивание</a:t>
            </a:r>
            <a:endParaRPr lang="ru-RU" dirty="0"/>
          </a:p>
        </p:txBody>
      </p:sp>
      <p:pic>
        <p:nvPicPr>
          <p:cNvPr id="24578" name="Picture 2" descr="C:\Users\Елена\Desktop\DSC_0040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1285860"/>
            <a:ext cx="4362154" cy="2900369"/>
          </a:xfrm>
          <a:prstGeom prst="rect">
            <a:avLst/>
          </a:prstGeom>
          <a:noFill/>
        </p:spPr>
      </p:pic>
      <p:pic>
        <p:nvPicPr>
          <p:cNvPr id="24579" name="Picture 3" descr="C:\Users\Елена\Desktop\DSC_001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43372" y="3357562"/>
            <a:ext cx="4143372" cy="27549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Работа с ножницами</a:t>
            </a:r>
            <a:endParaRPr lang="ru-RU" dirty="0"/>
          </a:p>
        </p:txBody>
      </p:sp>
      <p:pic>
        <p:nvPicPr>
          <p:cNvPr id="23554" name="Picture 2" descr="C:\Users\Елена\Desktop\DSC_0007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2976" y="1285860"/>
            <a:ext cx="5878322" cy="3908459"/>
          </a:xfrm>
          <a:prstGeom prst="rect">
            <a:avLst/>
          </a:prstGeom>
          <a:noFill/>
        </p:spPr>
      </p:pic>
      <p:pic>
        <p:nvPicPr>
          <p:cNvPr id="5" name="Рисунок 4" descr="SDC1139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500694" y="4251534"/>
            <a:ext cx="3283266" cy="24624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Изготовление игрушек из бумаги на основе базовых </a:t>
            </a:r>
            <a:r>
              <a:rPr lang="ru-RU" dirty="0" err="1" smtClean="0"/>
              <a:t>форм:конуса</a:t>
            </a:r>
            <a:r>
              <a:rPr lang="ru-RU" dirty="0" smtClean="0"/>
              <a:t>, цилиндра.</a:t>
            </a:r>
            <a:endParaRPr lang="ru-RU" dirty="0"/>
          </a:p>
        </p:txBody>
      </p:sp>
      <p:pic>
        <p:nvPicPr>
          <p:cNvPr id="26626" name="Picture 2" descr="D:\7777777\ДЕТСКИЙ САД\поделки бумага\89028066_4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14282" y="1857364"/>
            <a:ext cx="3162828" cy="4525963"/>
          </a:xfrm>
          <a:prstGeom prst="rect">
            <a:avLst/>
          </a:prstGeom>
          <a:noFill/>
        </p:spPr>
      </p:pic>
      <p:pic>
        <p:nvPicPr>
          <p:cNvPr id="26627" name="Picture 3" descr="D:\7777777\ДЕТСКИЙ САД\поделки бумага\1309490525_resize-of-718295044_xbvre-xl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786182" y="1871663"/>
            <a:ext cx="4214842" cy="462917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456</TotalTime>
  <Words>223</Words>
  <Application>Microsoft Office PowerPoint</Application>
  <PresentationFormat>Экран (4:3)</PresentationFormat>
  <Paragraphs>35</Paragraphs>
  <Slides>26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26</vt:i4>
      </vt:variant>
    </vt:vector>
  </HeadingPairs>
  <TitlesOfParts>
    <vt:vector size="27" baseType="lpstr">
      <vt:lpstr>Тема Office</vt:lpstr>
      <vt:lpstr>  </vt:lpstr>
      <vt:lpstr>«Бумажное конструирование»</vt:lpstr>
      <vt:lpstr>Цель и задачи:</vt:lpstr>
      <vt:lpstr> Приемы преобразования материалов </vt:lpstr>
      <vt:lpstr>Постепенное усложнение и прибавление приемов</vt:lpstr>
      <vt:lpstr>Сгибание квадрата, прямоугольника пополам и по диагонали</vt:lpstr>
      <vt:lpstr>Скручивание, склеивание</vt:lpstr>
      <vt:lpstr>Работа с ножницами</vt:lpstr>
      <vt:lpstr>Изготовление игрушек из бумаги на основе базовых форм:конуса, цилиндра.</vt:lpstr>
      <vt:lpstr>Выполнение объемных поделок для игры-театрализации </vt:lpstr>
      <vt:lpstr>Изготовление животных к сказке «Кот, лиса и петух»</vt:lpstr>
      <vt:lpstr>Сгибание прямоугольника и проглаживание складки</vt:lpstr>
      <vt:lpstr>Надрезание и сгибание надреза</vt:lpstr>
      <vt:lpstr>Сборка деталей, склеивание.</vt:lpstr>
      <vt:lpstr>Получилась лисичка!</vt:lpstr>
      <vt:lpstr>Изготовление петушка</vt:lpstr>
      <vt:lpstr>Приклеивание глаз и клюва</vt:lpstr>
      <vt:lpstr>Скручивание полосок на карандаш</vt:lpstr>
      <vt:lpstr>Приклеивание хвоста и крыльев</vt:lpstr>
      <vt:lpstr>Не хватает только гребешка!</vt:lpstr>
      <vt:lpstr>Изготовление кота</vt:lpstr>
      <vt:lpstr>Сгибание прямоугольника</vt:lpstr>
      <vt:lpstr>Вырезание по линии</vt:lpstr>
      <vt:lpstr>Склеивание деталей</vt:lpstr>
      <vt:lpstr>Сказка «Кот , лиса и петух»</vt:lpstr>
      <vt:lpstr>Спасибо за внимание!</vt:lpstr>
    </vt:vector>
  </TitlesOfParts>
  <Company>Reanimator Extreme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IzeLL</dc:creator>
  <cp:lastModifiedBy>Елена</cp:lastModifiedBy>
  <cp:revision>49</cp:revision>
  <dcterms:created xsi:type="dcterms:W3CDTF">2012-03-29T16:30:03Z</dcterms:created>
  <dcterms:modified xsi:type="dcterms:W3CDTF">2015-04-27T23:34:47Z</dcterms:modified>
</cp:coreProperties>
</file>