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3" r:id="rId4"/>
    <p:sldId id="289" r:id="rId5"/>
    <p:sldId id="290" r:id="rId6"/>
    <p:sldId id="293" r:id="rId7"/>
    <p:sldId id="294" r:id="rId8"/>
    <p:sldId id="291" r:id="rId9"/>
    <p:sldId id="287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C58F-EAD9-4CCC-80BE-5076A292C001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C7E1-4EFC-4F2E-9848-8D5100E2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9C7E1-4EFC-4F2E-9848-8D5100E2DD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kartinki/che&#8230;" TargetMode="External"/><Relationship Id="rId3" Type="http://schemas.openxmlformats.org/officeDocument/2006/relationships/hyperlink" Target="http://900igr.net/kartinki/bio&#8230;" TargetMode="External"/><Relationship Id="rId7" Type="http://schemas.openxmlformats.org/officeDocument/2006/relationships/hyperlink" Target="http://subscribe.ru/group/tvoe&#8230;" TargetMode="External"/><Relationship Id="rId2" Type="http://schemas.openxmlformats.org/officeDocument/2006/relationships/hyperlink" Target="http://schoolbio.my1.ru/load/i&#8230;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rmulazhizny.com/misce&#8230;" TargetMode="External"/><Relationship Id="rId5" Type="http://schemas.openxmlformats.org/officeDocument/2006/relationships/hyperlink" Target="http://mirbiologii.ru/prezenta&#8230;" TargetMode="External"/><Relationship Id="rId4" Type="http://schemas.openxmlformats.org/officeDocument/2006/relationships/hyperlink" Target="http://www.fm-tv.ru/fmtv_news/&#823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7858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Зачем я дышу и как я дышу</a:t>
            </a:r>
            <a:endParaRPr lang="ru-RU" sz="4000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140695"/>
          <p:cNvPicPr>
            <a:picLocks noChangeAspect="1" noChangeArrowheads="1"/>
          </p:cNvPicPr>
          <p:nvPr/>
        </p:nvPicPr>
        <p:blipFill>
          <a:blip r:embed="rId2" cstate="print"/>
          <a:srcRect l="3261" t="4918" r="3261" b="4918"/>
          <a:stretch>
            <a:fillRect/>
          </a:stretch>
        </p:blipFill>
        <p:spPr bwMode="auto">
          <a:xfrm>
            <a:off x="1357290" y="1785926"/>
            <a:ext cx="650085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I:\внутренние органы фото\image004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083" t="3211" r="48958" b="13160"/>
          <a:stretch>
            <a:fillRect/>
          </a:stretch>
        </p:blipFill>
        <p:spPr bwMode="auto">
          <a:xfrm>
            <a:off x="285720" y="214290"/>
            <a:ext cx="392909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I:\внутренние органы фото\image004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1041" t="3211" r="1042" b="13299"/>
          <a:stretch>
            <a:fillRect/>
          </a:stretch>
        </p:blipFill>
        <p:spPr bwMode="auto">
          <a:xfrm>
            <a:off x="4857752" y="2214554"/>
            <a:ext cx="3929090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42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357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 descr="http://img0.liveinternet.ru/images/attach/c/2/72/850/72850180_nosmokingsymbol400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42976" y="285728"/>
            <a:ext cx="7000924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Автор: Здорова Г.А. ГБОУ НСО ОЦДК</a:t>
            </a:r>
            <a:br>
              <a:rPr lang="ru-RU" sz="28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 ресурсы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07220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Г. Новосибирск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2"/>
              </a:rPr>
              <a:t>http://schoolbio.my1.ru/load/i…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3"/>
              </a:rPr>
              <a:t>http://900igr.net/kartinki/bio…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4"/>
              </a:rPr>
              <a:t>www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4"/>
              </a:rPr>
              <a:t>fm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4"/>
              </a:rPr>
              <a:t>tv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4"/>
              </a:rPr>
              <a:t>fmtv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_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4"/>
              </a:rPr>
              <a:t>news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4"/>
              </a:rPr>
              <a:t>/…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3"/>
              </a:rPr>
              <a:t>://900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3"/>
              </a:rPr>
              <a:t>igr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3"/>
              </a:rPr>
              <a:t>net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3"/>
              </a:rPr>
              <a:t>kartinki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3"/>
              </a:rPr>
              <a:t>bio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3"/>
              </a:rPr>
              <a:t>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5"/>
              </a:rPr>
              <a:t>http://mirbiologii.ru/prezenta…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6"/>
              </a:rPr>
              <a:t>formulazhizny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6"/>
              </a:rPr>
              <a:t>.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6"/>
              </a:rPr>
              <a:t>com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6"/>
              </a:rPr>
              <a:t>misce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6"/>
              </a:rPr>
              <a:t>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7"/>
              </a:rPr>
              <a:t>subscribe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7"/>
              </a:rPr>
              <a:t>ru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7"/>
              </a:rPr>
              <a:t>group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7"/>
              </a:rPr>
              <a:t>tvoe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7"/>
              </a:rPr>
              <a:t>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8"/>
              </a:rPr>
              <a:t>://900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8"/>
              </a:rPr>
              <a:t>igr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8"/>
              </a:rPr>
              <a:t>.</a:t>
            </a:r>
            <a:r>
              <a:rPr lang="en-US" sz="2800" u="sng" dirty="0" smtClean="0">
                <a:latin typeface="Arial" pitchFamily="34" charset="0"/>
                <a:cs typeface="Arial" pitchFamily="34" charset="0"/>
                <a:hlinkClick r:id="rId8"/>
              </a:rPr>
              <a:t>net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8"/>
              </a:rPr>
              <a:t>kartinki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  <a:hlinkClick r:id="rId8"/>
              </a:rPr>
              <a:t>che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8"/>
              </a:rPr>
              <a:t>…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http://www.eurolab.ua/anatomy/104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Наши легкие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:\1297379754_image43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1428736"/>
            <a:ext cx="371477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http://www.eurolab.ua/img/anatomy/a_104_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8152" t="7764" r="7065"/>
          <a:stretch>
            <a:fillRect/>
          </a:stretch>
        </p:blipFill>
        <p:spPr bwMode="auto">
          <a:xfrm>
            <a:off x="4714876" y="1357298"/>
            <a:ext cx="3714776" cy="4529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900igr.net/datai/biologija/Dykhanie-gazoobmen/0009-005-Dykhanie-gazoobmen.gif"/>
          <p:cNvPicPr>
            <a:picLocks noChangeAspect="1" noChangeArrowheads="1" noCrop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285984" y="642918"/>
            <a:ext cx="4714908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http://900igr.net/datai/biologija/Vnutrennee-stroenie-mlekopitajuschikh/0004-004-Dykhatelnaja-sistem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285984" y="500042"/>
            <a:ext cx="4857784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2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4348" y="571480"/>
            <a:ext cx="7772400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25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29058" y="428604"/>
            <a:ext cx="4857752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PIC_0688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1049204">
            <a:off x="427386" y="4418590"/>
            <a:ext cx="2714644" cy="1993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i-intel.ru/302/img/10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857752" y="428604"/>
            <a:ext cx="357190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900igr.net/datai/biologija/Vnutrennee-stroenie-mlekopitajuschikh/0004-004-Dykhatelnaja-sistem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00034" y="500042"/>
            <a:ext cx="3924451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824" t="3707" r="13414" b="11581"/>
          <a:stretch>
            <a:fillRect/>
          </a:stretch>
        </p:blipFill>
        <p:spPr bwMode="auto">
          <a:xfrm>
            <a:off x="2143108" y="500042"/>
            <a:ext cx="4857784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42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c.pics.livejournal.com/mmet/10187503/302197/302197_64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42844" y="142852"/>
            <a:ext cx="5429288" cy="392909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http://www.tanita.crimea.ua/resources/photo/1835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868" y="2786058"/>
            <a:ext cx="5429288" cy="392909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569</TotalTime>
  <Words>61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Зачем я дышу и как я дышу</vt:lpstr>
      <vt:lpstr>Наши легкие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Автор: Здорова Г.А. ГБОУ НСО ОЦДК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Vospitatel</cp:lastModifiedBy>
  <cp:revision>58</cp:revision>
  <dcterms:modified xsi:type="dcterms:W3CDTF">2014-04-27T07:13:22Z</dcterms:modified>
</cp:coreProperties>
</file>