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0400" y="1304764"/>
            <a:ext cx="3782040" cy="3132348"/>
          </a:xfrm>
        </p:spPr>
        <p:txBody>
          <a:bodyPr>
            <a:normAutofit/>
          </a:bodyPr>
          <a:lstStyle/>
          <a:p>
            <a:r>
              <a:rPr lang="ru-RU" dirty="0" smtClean="0"/>
              <a:t>Изучаем,</a:t>
            </a:r>
            <a:br>
              <a:rPr lang="ru-RU" dirty="0" smtClean="0"/>
            </a:br>
            <a:r>
              <a:rPr lang="ru-RU" dirty="0" smtClean="0"/>
              <a:t>обсуждаем,</a:t>
            </a:r>
            <a:br>
              <a:rPr lang="ru-RU" dirty="0" smtClean="0"/>
            </a:br>
            <a:r>
              <a:rPr lang="ru-RU" dirty="0" smtClean="0"/>
              <a:t>размышляем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922816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996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61048"/>
            <a:ext cx="3712257" cy="24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3554" y="563726"/>
            <a:ext cx="81932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Уважаемые родители!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31316" y="1469484"/>
            <a:ext cx="7399911" cy="2215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Мы работаем в такое время, </a:t>
            </a:r>
            <a:endParaRPr lang="ru-RU" alt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к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огда каждый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день происходят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изменения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в системе образования,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</a:rPr>
              <a:t>выходят </a:t>
            </a: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в свет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множество документов к статьям Закона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solidFill>
                  <a:schemeClr val="bg2">
                    <a:lumMod val="50000"/>
                  </a:schemeClr>
                </a:solidFill>
              </a:rPr>
              <a:t>Об образовании в Российской Федерации.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38096" y="3740605"/>
            <a:ext cx="44254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Многие из этих документов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 имеют прямое отношение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chemeClr val="bg2">
                    <a:lumMod val="50000"/>
                  </a:schemeClr>
                </a:solidFill>
              </a:rPr>
              <a:t> к дошкольному </a:t>
            </a:r>
            <a:r>
              <a:rPr lang="ru-RU" altLang="ru-RU" sz="2000" b="1" dirty="0" smtClean="0">
                <a:solidFill>
                  <a:schemeClr val="bg2">
                    <a:lumMod val="50000"/>
                  </a:schemeClr>
                </a:solidFill>
              </a:rPr>
              <a:t>образованию</a:t>
            </a:r>
            <a:r>
              <a:rPr lang="ru-RU" altLang="ru-RU" sz="2400" b="1" dirty="0">
                <a:latin typeface="Candara" pitchFamily="34" charset="0"/>
                <a:ea typeface="Microsoft Sans Serif" pitchFamily="34" charset="0"/>
                <a:cs typeface="Arial" pitchFamily="34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40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484784"/>
            <a:ext cx="7416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С 1 сентября 2023 года все детские сады перешли работать по ФОП ДО.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Что такое ФОП?</a:t>
            </a:r>
          </a:p>
          <a:p>
            <a:r>
              <a:rPr lang="ru-RU" sz="2800" b="1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r>
              <a:rPr lang="ru-RU" sz="2800" b="1" dirty="0"/>
              <a:t>ФОП ДО – федеральная образовательная программа дошкольного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3703318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754" y="764703"/>
            <a:ext cx="645561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Зачем переходить на ФОП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809" y="1427058"/>
            <a:ext cx="73448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Создать единое федеральное образовательное пространство воспитания и обучения детей.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Обеспечить каждому ребенку и его родителям равные, качественные условия дошкольного образования вне зависимости </a:t>
            </a:r>
            <a:r>
              <a:rPr lang="ru-RU" sz="2400" dirty="0" smtClean="0"/>
              <a:t>от места </a:t>
            </a:r>
            <a:r>
              <a:rPr lang="ru-RU" sz="2400" dirty="0"/>
              <a:t>проживания.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400" dirty="0"/>
              <a:t>Организовать обучение и воспитание дошкольника как гражданина Российской</a:t>
            </a:r>
          </a:p>
          <a:p>
            <a:r>
              <a:rPr lang="ru-RU" sz="2400" dirty="0"/>
              <a:t>Федерации, формировать основы его гражданской и культурной идентичности доступными по возрасту средствами.</a:t>
            </a:r>
          </a:p>
        </p:txBody>
      </p:sp>
    </p:spTree>
    <p:extLst>
      <p:ext uri="{BB962C8B-B14F-4D97-AF65-F5344CB8AC3E}">
        <p14:creationId xmlns:p14="http://schemas.microsoft.com/office/powerpoint/2010/main" val="1488086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764704"/>
            <a:ext cx="6391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Что входит в ФОП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3" y="1458583"/>
            <a:ext cx="8842375" cy="395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08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4097" y="620688"/>
            <a:ext cx="66223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детский сад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будет работать по ФОП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40" y="2636912"/>
            <a:ext cx="2075060" cy="234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944127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ФОП станет основой для</a:t>
            </a:r>
          </a:p>
          <a:p>
            <a:pPr algn="ctr"/>
            <a:r>
              <a:rPr lang="ru-RU" sz="2800" dirty="0"/>
              <a:t>разработки образовательной</a:t>
            </a:r>
          </a:p>
          <a:p>
            <a:pPr algn="ctr"/>
            <a:r>
              <a:rPr lang="ru-RU" sz="2800" dirty="0"/>
              <a:t>программы детского сада. Детские сады сохраняют право готовить собственные образовательные</a:t>
            </a:r>
          </a:p>
          <a:p>
            <a:pPr algn="ctr"/>
            <a:r>
              <a:rPr lang="ru-RU" sz="2800" dirty="0"/>
              <a:t>программы, но их содержание и планируемые результаты должны быть не ниже, чем в ФОП.</a:t>
            </a:r>
          </a:p>
        </p:txBody>
      </p:sp>
    </p:spTree>
    <p:extLst>
      <p:ext uri="{BB962C8B-B14F-4D97-AF65-F5344CB8AC3E}">
        <p14:creationId xmlns:p14="http://schemas.microsoft.com/office/powerpoint/2010/main" val="1000949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8957" y="3642122"/>
            <a:ext cx="3309803" cy="1260629"/>
          </a:xfrm>
        </p:spPr>
        <p:txBody>
          <a:bodyPr>
            <a:normAutofit fontScale="77500" lnSpcReduction="20000"/>
          </a:bodyPr>
          <a:lstStyle/>
          <a:p>
            <a:r>
              <a:rPr lang="ru-RU" sz="2200" dirty="0">
                <a:solidFill>
                  <a:schemeClr val="tx1"/>
                </a:solidFill>
              </a:rPr>
              <a:t>Ссылка на текст ФОП на официальном интернет- портале правовой</a:t>
            </a:r>
          </a:p>
          <a:p>
            <a:r>
              <a:rPr lang="ru-RU" sz="2200" dirty="0">
                <a:solidFill>
                  <a:schemeClr val="tx1"/>
                </a:solidFill>
              </a:rPr>
              <a:t>информации – по QR-коду.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07340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62763" y="2564904"/>
            <a:ext cx="35621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Где посмотреть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текст ФОП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9" name="Picture 5" descr="https://avatars.mds.yandex.net/i?id=4cbb3bad86bd5fc3b08a800e23a4d72d2bc10cf0-8311401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545" y="4611771"/>
            <a:ext cx="3493411" cy="140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7111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</TotalTime>
  <Words>181</Words>
  <Application>Microsoft Office PowerPoint</Application>
  <PresentationFormat>Экран (4:3)</PresentationFormat>
  <Paragraphs>32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Изучаем, обсуждаем, размышляем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Изучаем, обсуждаем, размышляем</dc:title>
  <dc:creator>Волкова Светлана</dc:creator>
  <cp:lastModifiedBy>User</cp:lastModifiedBy>
  <cp:revision>5</cp:revision>
  <dcterms:created xsi:type="dcterms:W3CDTF">2023-10-31T18:02:43Z</dcterms:created>
  <dcterms:modified xsi:type="dcterms:W3CDTF">2023-10-31T18:49:25Z</dcterms:modified>
</cp:coreProperties>
</file>