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3"/>
    <p:restoredTop sz="86463"/>
  </p:normalViewPr>
  <p:slideViewPr>
    <p:cSldViewPr snapToGrid="0">
      <p:cViewPr>
        <p:scale>
          <a:sx n="55" d="100"/>
          <a:sy n="55" d="100"/>
        </p:scale>
        <p:origin x="-2826" y="-54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F37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МКДОУ «Детский сад «Колокольчик» г. Медынь</a:t>
            </a:r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5283" y="4664327"/>
            <a:ext cx="415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3239</TotalTime>
  <Words>16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Волкова СА</cp:lastModifiedBy>
  <cp:revision>21</cp:revision>
  <cp:lastPrinted>2023-10-18T12:31:41Z</cp:lastPrinted>
  <dcterms:created xsi:type="dcterms:W3CDTF">2023-10-18T10:29:00Z</dcterms:created>
  <dcterms:modified xsi:type="dcterms:W3CDTF">2024-11-13T18:26:46Z</dcterms:modified>
</cp:coreProperties>
</file>