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4"/>
    <p:restoredTop sz="86480"/>
  </p:normalViewPr>
  <p:slideViewPr>
    <p:cSldViewPr snapToGrid="0">
      <p:cViewPr>
        <p:scale>
          <a:sx n="55" d="100"/>
          <a:sy n="55" d="100"/>
        </p:scale>
        <p:origin x="-2826" y="-54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0331FF-7589-3B9C-3015-BF09AE7252EA}"/>
              </a:ext>
            </a:extLst>
          </p:cNvPr>
          <p:cNvSpPr txBox="1"/>
          <p:nvPr/>
        </p:nvSpPr>
        <p:spPr>
          <a:xfrm>
            <a:off x="1" y="4682350"/>
            <a:ext cx="7559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8C4CE-3DA2-1EFA-A9F0-E3C2927E0C9A}"/>
              </a:ext>
            </a:extLst>
          </p:cNvPr>
          <p:cNvSpPr txBox="1"/>
          <p:nvPr/>
        </p:nvSpPr>
        <p:spPr>
          <a:xfrm>
            <a:off x="1262473" y="5168517"/>
            <a:ext cx="5222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412" y="4709253"/>
            <a:ext cx="561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 Antiqua" panose="02040602050305030304" pitchFamily="18" charset="0"/>
              </a:rPr>
              <a:t>Волкова Светлана Алексеевна</a:t>
            </a:r>
          </a:p>
          <a:p>
            <a:pPr algn="ctr"/>
            <a:r>
              <a:rPr lang="ru-RU" sz="2400" b="1" dirty="0" smtClean="0">
                <a:latin typeface="Book Antiqua" panose="02040602050305030304" pitchFamily="18" charset="0"/>
              </a:rPr>
              <a:t>МКДОУ «Детский сад «Колокольчик» </a:t>
            </a:r>
            <a:r>
              <a:rPr lang="ru-RU" sz="2400" b="1" dirty="0" err="1" smtClean="0">
                <a:latin typeface="Book Antiqua" panose="02040602050305030304" pitchFamily="18" charset="0"/>
              </a:rPr>
              <a:t>г.Медынь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3244</TotalTime>
  <Words>14</Words>
  <Application>Microsoft Office PowerPoint</Application>
  <PresentationFormat>Произвольный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Волкова СА</cp:lastModifiedBy>
  <cp:revision>22</cp:revision>
  <cp:lastPrinted>2024-11-20T16:26:30Z</cp:lastPrinted>
  <dcterms:created xsi:type="dcterms:W3CDTF">2023-10-18T10:29:00Z</dcterms:created>
  <dcterms:modified xsi:type="dcterms:W3CDTF">2024-11-20T16:27:16Z</dcterms:modified>
</cp:coreProperties>
</file>