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72" r:id="rId7"/>
    <p:sldId id="260" r:id="rId8"/>
    <p:sldId id="274" r:id="rId9"/>
    <p:sldId id="261" r:id="rId10"/>
    <p:sldId id="273" r:id="rId11"/>
    <p:sldId id="262" r:id="rId12"/>
    <p:sldId id="263" r:id="rId13"/>
    <p:sldId id="264" r:id="rId14"/>
    <p:sldId id="265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1000108"/>
            <a:ext cx="771530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Познавательная презентация для дошкольников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ознакомлению с окружающим миром по теме : «Космос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  </a:t>
            </a:r>
          </a:p>
          <a:p>
            <a:endParaRPr lang="ru-RU" sz="3600" b="1" dirty="0" smtClean="0"/>
          </a:p>
          <a:p>
            <a:endParaRPr lang="ru-RU" sz="3600" b="1" dirty="0" smtClean="0"/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подготовила: ст. воспитатель Дронова Л.В.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за чудная машина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Смело по луне идёт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 её узнали дети?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Ну конечно…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350047570_366691_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5748" y="285728"/>
            <a:ext cx="3978502" cy="29289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1538" y="2428868"/>
            <a:ext cx="2786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85749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Луноход – это машина. У нее 8 колес, чтобы можно было переезжать через кочки, ямки и камни. Управляли луноходом с Земли через мощные антенны с помощью пульта. Так же, как сейчас управляют машинками на радиоуправлении. Сверху у лунохода была большая крышка, которую открывали днем, когда Луна освещалась Солнцем. На этой крышке располагалась солнечная батарея. Эта батарея питала всю аппаратуру на луноходе.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5714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первым из людей полетел в космос?</a:t>
            </a:r>
            <a:endParaRPr lang="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Все упоминания Гагарин Юрий в новостях на dp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571612"/>
            <a:ext cx="3214710" cy="347188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5143512"/>
            <a:ext cx="6572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 апреля 1961 года советский космонавт Юрий Алексеевич Гагарин на космическом корабле «Восток-1», стартовав с космодрома «Байконур», впервые в мире совершил орбитальный облёт планеты Земля. Полёт продлился 1 час и 48 минут.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357166"/>
            <a:ext cx="6592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3200" b="1" dirty="0" smtClean="0">
                <a:latin typeface="Times New Roman" pitchFamily="18" charset="0"/>
                <a:cs typeface="Times New Roman" pitchFamily="18" charset="0"/>
              </a:rPr>
              <a:t>Что сейчас люди знают о космосе?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142984"/>
            <a:ext cx="7500990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Вокруг Солнца вращаются 9 планет. а также астероиды и кометы.</a:t>
            </a:r>
          </a:p>
          <a:p>
            <a:pPr algn="just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Наша Земля среди других планет на 3 месте. Все планеты вращаются вокруг Солнца и все меньше Солнца.</a:t>
            </a:r>
          </a:p>
          <a:p>
            <a:pPr algn="just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Самая большая планета Юпитер. А Сатурн очень интересная планета. У нее есть кольца огромных размеров. У комет есть длинный хвост, который состоит из пыли и газа. Иногда кометы можно увидеть.</a:t>
            </a:r>
          </a:p>
          <a:p>
            <a:pPr algn="just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все живем на планете Земля. Это единственная планета, где есть суша и вода. Земля из космоса кажется нам голубой.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35716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428736"/>
            <a:ext cx="72866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Один, два, три, четыре, пять (Ходьба на месте)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космос мы летим опять (Соединить руки над головой)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Отрываюсь от земли (Подпрыгнуть)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Долетаю до луны (Руки в стороны, покружиться)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орбите повисим (Покачать руками вперед-назад)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опять домой спешим (Ходьба на месте)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14298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порядку все планеты</a:t>
            </a:r>
          </a:p>
          <a:p>
            <a:pPr fontAlgn="base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Назовет любой из нас:</a:t>
            </a:r>
          </a:p>
          <a:p>
            <a:pPr fontAlgn="base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Раз-Меркурий,</a:t>
            </a:r>
          </a:p>
          <a:p>
            <a:pPr fontAlgn="base">
              <a:buNone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Два-Венера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base">
              <a:buNone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Три-Земля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base">
              <a:buNone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Четыре-Марс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None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Пять-Юпитер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base">
              <a:buNone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Шесть-Сатурн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Семь-Уран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base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ним-Нептун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девятая планета</a:t>
            </a:r>
          </a:p>
          <a:p>
            <a:pPr fontAlgn="base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названием Плутон.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hape 8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072066" y="1142984"/>
            <a:ext cx="3571267" cy="48417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85720" y="285728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ребенку стихотворения Аркадия Хайта «Планеты»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6000768"/>
            <a:ext cx="602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Попросите ребенка назвать названия планет.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500042"/>
            <a:ext cx="728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С самых древних времен человек мечтал полететь в небо, и он осуществил свою мечту. Так появились воздушные шары, самолёты, вертолёты. Но ещё твой прапрадедушка не мог себе представить, что можно полететь в космос. А теперь есть люди, которые летают туда на работу. </a:t>
            </a:r>
          </a:p>
        </p:txBody>
      </p:sp>
      <p:pic>
        <p:nvPicPr>
          <p:cNvPr id="1026" name="Picture 2" descr="C:\Users\1\Desktop\4d46ad975d7898461e4afab131bd6c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786058"/>
            <a:ext cx="5305428" cy="3315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357166"/>
            <a:ext cx="8501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928926" y="357166"/>
            <a:ext cx="3185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Отгадай загадку: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214422"/>
            <a:ext cx="6286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черён, как ночь,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звёзд там не счесть.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Планет и созвездий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нём множество есть.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же это за место,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Возникает вопрос.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каждый ответит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Ведь это же…</a:t>
            </a:r>
          </a:p>
        </p:txBody>
      </p:sp>
      <p:sp>
        <p:nvSpPr>
          <p:cNvPr id="8" name="Прямоугольник 7"/>
          <p:cNvSpPr/>
          <p:nvPr/>
        </p:nvSpPr>
        <p:spPr>
          <a:xfrm flipH="1" flipV="1">
            <a:off x="6858000" y="2644170"/>
            <a:ext cx="142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4" name="Picture 2" descr="C:\Users\1\Desktop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000371"/>
            <a:ext cx="5107818" cy="3405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50004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285860"/>
            <a:ext cx="80010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Космос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это нечто загадочное и неизведанное. Это мир планет, звезд и других непонятных объектов. Человек может любоваться красотой звездного неба, запускать спутники, проводить различные исследования, использовать спутниковую  связь и телевидение, узнавать и прогнозировать погоду.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285728"/>
            <a:ext cx="4286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космос покоряет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Ракетой управляет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Отважный, смелый астронавт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Зовётся просто …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 descr="24108353_a776f8cb93992f29fd253b30d19134c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357298"/>
            <a:ext cx="2533862" cy="400513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8596" y="514351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Космонавт – это человек, который испытывает космическую технику и работает на ней в космосе.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714356"/>
            <a:ext cx="3429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вокруг земли плывёт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сигналы подаёт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вечный путник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названием….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bea2db1e2333517e6b0b1cbf5b7af5b-375x1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285860"/>
            <a:ext cx="4714908" cy="3429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5357826"/>
            <a:ext cx="8638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Спутник –это летательный аппарат, который движется вокруг планеты.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857232"/>
            <a:ext cx="4000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Земли взлетает в облака,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серебристая стрела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Летит к другим планетам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Стремительно….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 descr="21736195-Космическая-ракета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357430"/>
            <a:ext cx="4037092" cy="2974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64291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Когда ты в космосе мой друг,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Творятся чудеса вокруг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Паришь ты вот так новость,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Ведь это….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nevesom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214422"/>
            <a:ext cx="3943547" cy="31689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2910" y="5143512"/>
            <a:ext cx="6215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Состояние отсутствия веса называется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невесомостью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Человек не чувствует своего веса.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642918"/>
            <a:ext cx="364332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Спутница Земли, планета.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Круглолика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бледна.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Ярко светит нежным светом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неба тёмного…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 descr="малюнок місяць, зорі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28736"/>
            <a:ext cx="3724277" cy="36623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00628" y="1500174"/>
            <a:ext cx="3071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5214950"/>
            <a:ext cx="6500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дети любят рассматривать на небе Луну. Это естественный спутник Земли. Луна бывает такой разной: от едва заметного «серпа» до яркого круга. Периодически меняющиеся состояния освещения Луны Солнцем называются Фазы Луны.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424</Words>
  <Application>Microsoft Office PowerPoint</Application>
  <PresentationFormat>Экран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дом</cp:lastModifiedBy>
  <cp:revision>17</cp:revision>
  <dcterms:created xsi:type="dcterms:W3CDTF">2020-04-06T05:36:50Z</dcterms:created>
  <dcterms:modified xsi:type="dcterms:W3CDTF">2020-04-26T20:14:39Z</dcterms:modified>
</cp:coreProperties>
</file>