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3" r:id="rId5"/>
    <p:sldId id="266" r:id="rId6"/>
    <p:sldId id="273" r:id="rId7"/>
    <p:sldId id="270" r:id="rId8"/>
    <p:sldId id="274" r:id="rId9"/>
    <p:sldId id="271" r:id="rId10"/>
    <p:sldId id="269" r:id="rId11"/>
    <p:sldId id="272" r:id="rId12"/>
    <p:sldId id="27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14AE-F884-447F-B8CF-9DEBD166799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0671-A9DA-495D-8E18-E3FF70FA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58204" cy="2368544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«Развитие познавательно-исследовательской деятельности у детей старшего дошкольного возраста с помощью ментальных карт.»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5089811"/>
            <a:ext cx="3970784" cy="27363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</a:p>
          <a:p>
            <a:pPr algn="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Корунова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Татьяна Викторовна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Альбрехт Ирина Александровна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43"/>
            <a:ext cx="4299094" cy="31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8745" y="0"/>
            <a:ext cx="5608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МБДОУ Детский сад №6 «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Автошка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Опыты с детьми</a:t>
            </a:r>
          </a:p>
        </p:txBody>
      </p:sp>
      <p:pic>
        <p:nvPicPr>
          <p:cNvPr id="5122" name="Picture 2" descr="D:\ЗАГРУЗКИ\ла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03719"/>
            <a:ext cx="3500462" cy="2625347"/>
          </a:xfrm>
          <a:prstGeom prst="rect">
            <a:avLst/>
          </a:prstGeom>
          <a:noFill/>
        </p:spPr>
      </p:pic>
      <p:pic>
        <p:nvPicPr>
          <p:cNvPr id="5123" name="Picture 3" descr="D:\ЗАГРУЗКИ\л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333773" cy="2500330"/>
          </a:xfrm>
          <a:prstGeom prst="rect">
            <a:avLst/>
          </a:prstGeom>
          <a:noFill/>
        </p:spPr>
      </p:pic>
      <p:pic>
        <p:nvPicPr>
          <p:cNvPr id="5124" name="Picture 4" descr="D:\ЗАГРУЗКИ\л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95" y="4149080"/>
            <a:ext cx="2633692" cy="1975270"/>
          </a:xfrm>
          <a:prstGeom prst="rect">
            <a:avLst/>
          </a:prstGeom>
          <a:noFill/>
        </p:spPr>
      </p:pic>
      <p:pic>
        <p:nvPicPr>
          <p:cNvPr id="5125" name="Picture 5" descr="D:\ЗАГРУЗКИ\л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77072"/>
            <a:ext cx="2755429" cy="2066572"/>
          </a:xfrm>
          <a:prstGeom prst="rect">
            <a:avLst/>
          </a:prstGeom>
          <a:noFill/>
        </p:spPr>
      </p:pic>
      <p:pic>
        <p:nvPicPr>
          <p:cNvPr id="5126" name="Picture 6" descr="D:\ЗАГРУЗКИ\л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77072"/>
            <a:ext cx="2801353" cy="206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949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Рассматривание картин с детьми</a:t>
            </a:r>
          </a:p>
        </p:txBody>
      </p:sp>
      <p:pic>
        <p:nvPicPr>
          <p:cNvPr id="1026" name="Picture 2" descr="D:\ЗАГРУЗКИ\к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69065"/>
            <a:ext cx="3240360" cy="2376264"/>
          </a:xfrm>
          <a:prstGeom prst="rect">
            <a:avLst/>
          </a:prstGeom>
          <a:noFill/>
        </p:spPr>
      </p:pic>
      <p:pic>
        <p:nvPicPr>
          <p:cNvPr id="1027" name="Picture 3" descr="D:\ЗАГРУЗКИ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974" y="1102849"/>
            <a:ext cx="3240360" cy="2430270"/>
          </a:xfrm>
          <a:prstGeom prst="rect">
            <a:avLst/>
          </a:prstGeom>
          <a:noFill/>
        </p:spPr>
      </p:pic>
      <p:pic>
        <p:nvPicPr>
          <p:cNvPr id="1030" name="Picture 6" descr="D:\ЗАГРУЗКИ\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038" y="3844349"/>
            <a:ext cx="3473609" cy="2605207"/>
          </a:xfrm>
          <a:prstGeom prst="rect">
            <a:avLst/>
          </a:prstGeom>
          <a:noFill/>
        </p:spPr>
      </p:pic>
      <p:pic>
        <p:nvPicPr>
          <p:cNvPr id="1031" name="Picture 7" descr="D:\ЗАГРУЗКИ\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573015"/>
            <a:ext cx="3220009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Таким образом, метод ментальных карт помогает оформить  информацию в ясной, привлекательной и убедительной форме, облегчает запоминание. Методика оказывается очень эффективной для всестороннего развития детей. На всех этапах работы предусматривается опора на наглядность и моделирование, что способствует развитию словаря, речи. В результате применения ментальных карт ребенок не только учится усваивать информацию, но и оперативно с ней работать.</a:t>
            </a:r>
          </a:p>
        </p:txBody>
      </p:sp>
    </p:spTree>
    <p:extLst>
      <p:ext uri="{BB962C8B-B14F-4D97-AF65-F5344CB8AC3E}">
        <p14:creationId xmlns:p14="http://schemas.microsoft.com/office/powerpoint/2010/main" val="271655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2928934"/>
            <a:ext cx="7015186" cy="319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51917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Время информационных технологий, в котором мы живем, вынуждает нас, взрослых, все больше задумываться о том, как помочь нашим детям охватить тот объем информации, что обрушивается на них, как помочь им увидеть взаимосвязи событий, явлений вокруг себя, понять, что у всего есть причина и следствие. Мы должны не просто научить их думать, но еще творить, создавать новое.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решения этих задач и в связи с реализацией ФГОС ДО и ФОП ДО  на каждом этапе воспитания и образования дошкольников, мы, педагоги, стараемся найти новые, современные инновационные  формы, методы, подходы в педагогической деятельности.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Ментальные карты (Интеллект-карты) помогают детям развивать связную, логичную, грамотную речь, а также самостоятельно и ясно излагать мысли, выделять главную из них и запоминать изученный материал 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1026" name="Picture 2" descr="D:\ЗАГРУЗКИ\экол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406" y="5286619"/>
            <a:ext cx="1143008" cy="1429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Ментальные карты еще по-другому называются: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Картами ума,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Интеллект-картами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Картами знаний,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Мыслительными картами,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Картами структурирования информации,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Картами головы.</a:t>
            </a:r>
          </a:p>
          <a:p>
            <a:endParaRPr lang="ru-RU" dirty="0"/>
          </a:p>
        </p:txBody>
      </p:sp>
      <p:pic>
        <p:nvPicPr>
          <p:cNvPr id="6" name="Рисунок 5" descr="моз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07" y="3695271"/>
            <a:ext cx="3018579" cy="2430891"/>
          </a:xfrm>
          <a:prstGeom prst="rect">
            <a:avLst/>
          </a:prstGeom>
        </p:spPr>
      </p:pic>
      <p:pic>
        <p:nvPicPr>
          <p:cNvPr id="7" name="Рисунок 6" descr="ч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643050"/>
            <a:ext cx="1902574" cy="1857388"/>
          </a:xfrm>
          <a:prstGeom prst="rect">
            <a:avLst/>
          </a:prstGeom>
        </p:spPr>
      </p:pic>
      <p:pic>
        <p:nvPicPr>
          <p:cNvPr id="3074" name="Picture 2" descr="D:\ЗАГРУЗКИ\img1_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56944"/>
            <a:ext cx="3744416" cy="2724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Ментальную карту можно использовать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запоминания;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систематизации информации;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планирования деятельности;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обучения.</a:t>
            </a:r>
          </a:p>
        </p:txBody>
      </p:sp>
      <p:pic>
        <p:nvPicPr>
          <p:cNvPr id="4" name="Рисунок 3" descr="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03011"/>
            <a:ext cx="3607619" cy="2705714"/>
          </a:xfrm>
          <a:prstGeom prst="rect">
            <a:avLst/>
          </a:prstGeom>
        </p:spPr>
      </p:pic>
      <p:pic>
        <p:nvPicPr>
          <p:cNvPr id="5" name="Рисунок 4" descr="kisspng-brain-thought-gear-clip-art-self-introduction-5b0db36a07d147.078476561527624554032.jpg"/>
          <p:cNvPicPr>
            <a:picLocks noChangeAspect="1"/>
          </p:cNvPicPr>
          <p:nvPr/>
        </p:nvPicPr>
        <p:blipFill rotWithShape="1">
          <a:blip r:embed="rId3"/>
          <a:srcRect l="11210" r="11753"/>
          <a:stretch/>
        </p:blipFill>
        <p:spPr>
          <a:xfrm>
            <a:off x="4890394" y="3585778"/>
            <a:ext cx="3630598" cy="2722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Общие требования к составлению ментальной  карты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725" y="1668945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Главная идея обводится в центре страницы.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Лист располагается горизонтально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моделирования добавляются символы и иллюстрации.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Наглядность представлена в виде предметов, объектов, рисунков и т.д.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38" y="4438956"/>
            <a:ext cx="1500198" cy="1500198"/>
          </a:xfrm>
          <a:prstGeom prst="rect">
            <a:avLst/>
          </a:prstGeom>
        </p:spPr>
      </p:pic>
      <p:pic>
        <p:nvPicPr>
          <p:cNvPr id="5" name="Рисунок 4" descr="кар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54" y="4117485"/>
            <a:ext cx="1381557" cy="2143140"/>
          </a:xfrm>
          <a:prstGeom prst="rect">
            <a:avLst/>
          </a:prstGeom>
        </p:spPr>
      </p:pic>
      <p:pic>
        <p:nvPicPr>
          <p:cNvPr id="6" name="Рисунок 5" descr="нак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5445" y="4438956"/>
            <a:ext cx="1500198" cy="1500198"/>
          </a:xfrm>
          <a:prstGeom prst="rect">
            <a:avLst/>
          </a:prstGeom>
        </p:spPr>
      </p:pic>
      <p:pic>
        <p:nvPicPr>
          <p:cNvPr id="7" name="Рисунок 6" descr="404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3415" y="4438956"/>
            <a:ext cx="2794019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9" y="1268760"/>
            <a:ext cx="3788239" cy="28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65" y="1268760"/>
            <a:ext cx="4551635" cy="21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E1F1A-97AF-4FE4-AC38-1A997929CD7D}"/>
              </a:ext>
            </a:extLst>
          </p:cNvPr>
          <p:cNvSpPr txBox="1"/>
          <p:nvPr/>
        </p:nvSpPr>
        <p:spPr>
          <a:xfrm>
            <a:off x="4461669" y="6346308"/>
            <a:ext cx="452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Различные картинки по определенной теме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B4A4063-0E13-4CA5-B75D-C0260DD9999C}"/>
              </a:ext>
            </a:extLst>
          </p:cNvPr>
          <p:cNvCxnSpPr>
            <a:cxnSpLocks/>
          </p:cNvCxnSpPr>
          <p:nvPr/>
        </p:nvCxnSpPr>
        <p:spPr>
          <a:xfrm flipV="1">
            <a:off x="4716016" y="5661248"/>
            <a:ext cx="648072" cy="630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049D006-ED8A-48F6-A930-198C2ECC75A9}"/>
              </a:ext>
            </a:extLst>
          </p:cNvPr>
          <p:cNvCxnSpPr>
            <a:cxnSpLocks/>
          </p:cNvCxnSpPr>
          <p:nvPr/>
        </p:nvCxnSpPr>
        <p:spPr>
          <a:xfrm flipV="1">
            <a:off x="7524328" y="5716238"/>
            <a:ext cx="648072" cy="630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3" y="4255451"/>
            <a:ext cx="3558741" cy="231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06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93" y="173396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ментальной карты</a:t>
            </a:r>
          </a:p>
        </p:txBody>
      </p:sp>
      <p:pic>
        <p:nvPicPr>
          <p:cNvPr id="6146" name="Picture 2" descr="D:\ЗАГРУЗКИ\л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32" y="1052736"/>
            <a:ext cx="4231755" cy="3173816"/>
          </a:xfrm>
          <a:prstGeom prst="rect">
            <a:avLst/>
          </a:prstGeom>
          <a:noFill/>
        </p:spPr>
      </p:pic>
      <p:pic>
        <p:nvPicPr>
          <p:cNvPr id="6147" name="Picture 3" descr="D:\ЗАГРУЗКИ\л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360568" cy="327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38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207"/>
            <a:ext cx="5688632" cy="66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89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2" y="142853"/>
            <a:ext cx="3043713" cy="4058284"/>
          </a:xfrm>
          <a:prstGeom prst="rect">
            <a:avLst/>
          </a:prstGeom>
          <a:noFill/>
        </p:spPr>
      </p:pic>
      <p:pic>
        <p:nvPicPr>
          <p:cNvPr id="1027" name="Picture 3" descr="D:\ЗАГРУЗКИ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2107"/>
            <a:ext cx="2952328" cy="3936437"/>
          </a:xfrm>
          <a:prstGeom prst="rect">
            <a:avLst/>
          </a:prstGeom>
          <a:noFill/>
        </p:spPr>
      </p:pic>
      <p:pic>
        <p:nvPicPr>
          <p:cNvPr id="1028" name="Picture 4" descr="D:\ЗАГРУЗКИ\11.jpg"/>
          <p:cNvPicPr>
            <a:picLocks noChangeAspect="1" noChangeArrowheads="1"/>
          </p:cNvPicPr>
          <p:nvPr/>
        </p:nvPicPr>
        <p:blipFill rotWithShape="1">
          <a:blip r:embed="rId4" cstate="print"/>
          <a:srcRect t="17690"/>
          <a:stretch/>
        </p:blipFill>
        <p:spPr bwMode="auto">
          <a:xfrm>
            <a:off x="2123728" y="3429000"/>
            <a:ext cx="5133973" cy="3169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333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«Развитие познавательно-исследовательской деятельности у детей старшего дошкольного возраста с помощью ментальных карт.»</vt:lpstr>
      <vt:lpstr>Актуальность</vt:lpstr>
      <vt:lpstr>Ментальные карты еще по-другому называются:</vt:lpstr>
      <vt:lpstr>Ментальную карту можно использовать </vt:lpstr>
      <vt:lpstr>Общие требования к составлению ментальной  карты</vt:lpstr>
      <vt:lpstr>Необходимый материал</vt:lpstr>
      <vt:lpstr> Создание ментальной карты</vt:lpstr>
      <vt:lpstr>Презентация PowerPoint</vt:lpstr>
      <vt:lpstr>Презентация PowerPoint</vt:lpstr>
      <vt:lpstr>Опыты с детьми</vt:lpstr>
      <vt:lpstr> Рассматривание картин с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ттттттттт</cp:lastModifiedBy>
  <cp:revision>41</cp:revision>
  <dcterms:created xsi:type="dcterms:W3CDTF">2023-02-24T07:28:46Z</dcterms:created>
  <dcterms:modified xsi:type="dcterms:W3CDTF">2024-01-19T05:01:25Z</dcterms:modified>
</cp:coreProperties>
</file>