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73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132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85F9-4613-4A0D-B3FF-1075A20DD0FD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883A-7CCA-47B8-B451-DAA6F133A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171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85F9-4613-4A0D-B3FF-1075A20DD0FD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883A-7CCA-47B8-B451-DAA6F133A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509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85F9-4613-4A0D-B3FF-1075A20DD0FD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883A-7CCA-47B8-B451-DAA6F133A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906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85F9-4613-4A0D-B3FF-1075A20DD0FD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883A-7CCA-47B8-B451-DAA6F133A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353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85F9-4613-4A0D-B3FF-1075A20DD0FD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883A-7CCA-47B8-B451-DAA6F133A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863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85F9-4613-4A0D-B3FF-1075A20DD0FD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883A-7CCA-47B8-B451-DAA6F133A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302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85F9-4613-4A0D-B3FF-1075A20DD0FD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883A-7CCA-47B8-B451-DAA6F133A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455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85F9-4613-4A0D-B3FF-1075A20DD0FD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883A-7CCA-47B8-B451-DAA6F133A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267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85F9-4613-4A0D-B3FF-1075A20DD0FD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883A-7CCA-47B8-B451-DAA6F133A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046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85F9-4613-4A0D-B3FF-1075A20DD0FD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883A-7CCA-47B8-B451-DAA6F133A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124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85F9-4613-4A0D-B3FF-1075A20DD0FD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883A-7CCA-47B8-B451-DAA6F133A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175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385F9-4613-4A0D-B3FF-1075A20DD0FD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E883A-7CCA-47B8-B451-DAA6F133A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446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9640" y="167641"/>
            <a:ext cx="10302240" cy="18288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«Путешествие Капельки»</a:t>
            </a:r>
          </a:p>
        </p:txBody>
      </p:sp>
      <p:pic>
        <p:nvPicPr>
          <p:cNvPr id="4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684" y="1964155"/>
            <a:ext cx="4502916" cy="4710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033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759440" cy="11572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Туче оказалось так много капелек, что ей стало очень тяжело в себе их держать, и тучка заплакала дождем.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896"/>
            <a:ext cx="12055522" cy="5852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469165"/>
            <a:ext cx="5691116" cy="29169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65" y="1888801"/>
            <a:ext cx="2306470" cy="23095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65" y="2269800"/>
            <a:ext cx="996997" cy="9983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027" y="4351013"/>
            <a:ext cx="996997" cy="9983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15" y="3060375"/>
            <a:ext cx="996997" cy="9983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65" y="3755700"/>
            <a:ext cx="996997" cy="9983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77" y="2607938"/>
            <a:ext cx="996997" cy="9983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28" y="969638"/>
            <a:ext cx="615449" cy="6162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878" y="1822125"/>
            <a:ext cx="615449" cy="6162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66" y="1588763"/>
            <a:ext cx="615449" cy="6162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78" y="1522088"/>
            <a:ext cx="615449" cy="616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04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6478"/>
            <a:ext cx="11846257" cy="85980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Так наша маленькая Капелька оказалась на земле, где ее подхватил                                      пробегающий мимо ручеек.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064896"/>
            <a:ext cx="11795760" cy="5610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2" y="2170550"/>
            <a:ext cx="2306470" cy="23095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33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6479"/>
            <a:ext cx="11846257" cy="112082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Ручеек с маленькой Капелькой бежал по камешкам, по канавкам. Рядом было много подружек, маленьких капелек, которые весело смеялись и переговаривались, отчего ручеек звонко журчал.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228725"/>
            <a:ext cx="11178540" cy="5629275"/>
          </a:xfrm>
          <a:prstGeom prst="rect">
            <a:avLst/>
          </a:prstGeom>
        </p:spPr>
      </p:pic>
      <p:pic>
        <p:nvPicPr>
          <p:cNvPr id="5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092954"/>
            <a:ext cx="736553" cy="765046"/>
          </a:xfrm>
          <a:prstGeom prst="rect">
            <a:avLst/>
          </a:prstGeom>
          <a:noFill/>
        </p:spPr>
      </p:pic>
      <p:pic>
        <p:nvPicPr>
          <p:cNvPr id="6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362291" y="5429250"/>
            <a:ext cx="596995" cy="557214"/>
          </a:xfrm>
          <a:prstGeom prst="rect">
            <a:avLst/>
          </a:prstGeom>
          <a:noFill/>
        </p:spPr>
      </p:pic>
      <p:pic>
        <p:nvPicPr>
          <p:cNvPr id="7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5281" y="5817011"/>
            <a:ext cx="826149" cy="858108"/>
          </a:xfrm>
          <a:prstGeom prst="rect">
            <a:avLst/>
          </a:prstGeom>
          <a:noFill/>
        </p:spPr>
      </p:pic>
      <p:pic>
        <p:nvPicPr>
          <p:cNvPr id="8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488615" y="5540992"/>
            <a:ext cx="985460" cy="1023582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36" y="4070788"/>
            <a:ext cx="2306470" cy="2309565"/>
          </a:xfrm>
          <a:prstGeom prst="rect">
            <a:avLst/>
          </a:prstGeom>
        </p:spPr>
      </p:pic>
      <p:pic>
        <p:nvPicPr>
          <p:cNvPr id="10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1676" y="4702304"/>
            <a:ext cx="647700" cy="672756"/>
          </a:xfrm>
          <a:prstGeom prst="rect">
            <a:avLst/>
          </a:prstGeom>
          <a:noFill/>
        </p:spPr>
      </p:pic>
      <p:pic>
        <p:nvPicPr>
          <p:cNvPr id="11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4713" y="6192429"/>
            <a:ext cx="461963" cy="47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233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" y="1"/>
            <a:ext cx="11902440" cy="9001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Бежал, бежал ручеек пока не увидел речку. Влился он в речку и сразу в ней исчез, а наша маленькая Капелька с облегчением сказала: «Ну вот, наконец, я и дома!».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1" y="1021081"/>
            <a:ext cx="11475720" cy="568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481" y="4609147"/>
            <a:ext cx="1643714" cy="16459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2265" y="5956533"/>
            <a:ext cx="696475" cy="7063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33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158" y="0"/>
            <a:ext cx="10515600" cy="11429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Потом капелька снова повторит свое путешествие. Весь этот путь называется круговорот воды в природе.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1" r="2077" b="18203"/>
          <a:stretch/>
        </p:blipFill>
        <p:spPr>
          <a:xfrm>
            <a:off x="0" y="728663"/>
            <a:ext cx="11559654" cy="61293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33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0648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густом лесу бил из-под земли родничок. Вода в нем была чистая и прохладная. В этом родничке жила со своими сестрами Капелька воды.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064896"/>
            <a:ext cx="11795760" cy="5610223"/>
          </a:xfrm>
          <a:prstGeom prst="rect">
            <a:avLst/>
          </a:prstGeom>
        </p:spPr>
      </p:pic>
      <p:pic>
        <p:nvPicPr>
          <p:cNvPr id="7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276272" y="5826645"/>
            <a:ext cx="630914" cy="655320"/>
          </a:xfrm>
          <a:prstGeom prst="rect">
            <a:avLst/>
          </a:prstGeom>
          <a:noFill/>
        </p:spPr>
      </p:pic>
      <p:pic>
        <p:nvPicPr>
          <p:cNvPr id="8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553108" y="5554981"/>
            <a:ext cx="851000" cy="883920"/>
          </a:xfrm>
          <a:prstGeom prst="rect">
            <a:avLst/>
          </a:prstGeom>
          <a:noFill/>
        </p:spPr>
      </p:pic>
      <p:pic>
        <p:nvPicPr>
          <p:cNvPr id="9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47712" y="4967530"/>
            <a:ext cx="547795" cy="467834"/>
          </a:xfrm>
          <a:prstGeom prst="rect">
            <a:avLst/>
          </a:prstGeom>
          <a:noFill/>
        </p:spPr>
      </p:pic>
      <p:pic>
        <p:nvPicPr>
          <p:cNvPr id="10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0738" y="4000501"/>
            <a:ext cx="1325106" cy="1376366"/>
          </a:xfrm>
          <a:prstGeom prst="rect">
            <a:avLst/>
          </a:prstGeom>
          <a:noFill/>
        </p:spPr>
      </p:pic>
      <p:pic>
        <p:nvPicPr>
          <p:cNvPr id="11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6974" y="5826645"/>
            <a:ext cx="689603" cy="716279"/>
          </a:xfrm>
          <a:prstGeom prst="rect">
            <a:avLst/>
          </a:prstGeom>
          <a:noFill/>
        </p:spPr>
      </p:pic>
      <p:pic>
        <p:nvPicPr>
          <p:cNvPr id="12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0824" y="5244866"/>
            <a:ext cx="689603" cy="716279"/>
          </a:xfrm>
          <a:prstGeom prst="rect">
            <a:avLst/>
          </a:prstGeom>
          <a:noFill/>
        </p:spPr>
      </p:pic>
      <p:pic>
        <p:nvPicPr>
          <p:cNvPr id="13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53352" y="4724406"/>
            <a:ext cx="376352" cy="457126"/>
          </a:xfrm>
          <a:prstGeom prst="rect">
            <a:avLst/>
          </a:prstGeom>
          <a:noFill/>
        </p:spPr>
      </p:pic>
      <p:pic>
        <p:nvPicPr>
          <p:cNvPr id="14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0319" y="5951221"/>
            <a:ext cx="689603" cy="716279"/>
          </a:xfrm>
          <a:prstGeom prst="rect">
            <a:avLst/>
          </a:prstGeom>
          <a:noFill/>
        </p:spPr>
      </p:pic>
      <p:pic>
        <p:nvPicPr>
          <p:cNvPr id="15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6666" y="5349245"/>
            <a:ext cx="481630" cy="500261"/>
          </a:xfrm>
          <a:prstGeom prst="rect">
            <a:avLst/>
          </a:prstGeom>
          <a:noFill/>
        </p:spPr>
      </p:pic>
      <p:pic>
        <p:nvPicPr>
          <p:cNvPr id="16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9361" y="5780455"/>
            <a:ext cx="584792" cy="607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956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" y="5623560"/>
            <a:ext cx="11841480" cy="1234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Капелька была очень любознательной. Ей ужасно хотелось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 мир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отправилась она путешествовать. Вместе с ручейком, который вытекал из родника, поплыла она по лесу навстречу приключениям.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95345"/>
            <a:ext cx="10942320" cy="5528215"/>
          </a:xfrm>
          <a:prstGeom prst="rect">
            <a:avLst/>
          </a:prstGeom>
        </p:spPr>
      </p:pic>
      <p:pic>
        <p:nvPicPr>
          <p:cNvPr id="4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" y="3488435"/>
            <a:ext cx="2251509" cy="2355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444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" y="1"/>
            <a:ext cx="11902440" cy="10210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дороге они встретились с другими ручейками и стали широкой рекой.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Целый день плыла Капелька, подхваченная быстрым течением реки.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1" y="1021081"/>
            <a:ext cx="11475720" cy="568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969" y="3794760"/>
            <a:ext cx="1643714" cy="1645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496" y="4662399"/>
            <a:ext cx="1376922" cy="17211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4441" y="3621765"/>
            <a:ext cx="944880" cy="9583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3260" y="5170411"/>
            <a:ext cx="981783" cy="940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8905" y="2942061"/>
            <a:ext cx="696475" cy="7063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48" y="3781322"/>
            <a:ext cx="996696" cy="12458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2265" y="5956533"/>
            <a:ext cx="696475" cy="7063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976" y="4390922"/>
            <a:ext cx="547198" cy="6839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33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"/>
            <a:ext cx="11750040" cy="123443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 вечер, течение стало медленнее и река влилась в большое озеро. В этом озере решила Капелька остановиться на ночь.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9640"/>
            <a:ext cx="11582400" cy="5722620"/>
          </a:xfrm>
          <a:prstGeom prst="rect">
            <a:avLst/>
          </a:prstGeom>
        </p:spPr>
      </p:pic>
      <p:pic>
        <p:nvPicPr>
          <p:cNvPr id="5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0320" y="4143155"/>
            <a:ext cx="1931470" cy="2006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" y="0"/>
            <a:ext cx="11826240" cy="185927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Утром 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нашей Капелькой-путешественницей стали происходить чудеса! Она вдруг почувствовала себя очень легкой, воздушной,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маленькой.  Капелька вместе с другими капельками медленно начала подниматься кверху. Так над речкой образовалось легкое облачко, состоящее из множества маленьких капелек.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56370"/>
            <a:ext cx="11506200" cy="5195889"/>
          </a:xfrm>
          <a:prstGeom prst="rect">
            <a:avLst/>
          </a:prstGeom>
        </p:spPr>
      </p:pic>
      <p:pic>
        <p:nvPicPr>
          <p:cNvPr id="9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408" y="1768553"/>
            <a:ext cx="1691684" cy="1757124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698" y="2962986"/>
            <a:ext cx="5399139" cy="1447800"/>
          </a:xfrm>
          <a:prstGeom prst="rect">
            <a:avLst/>
          </a:prstGeom>
        </p:spPr>
      </p:pic>
      <p:pic>
        <p:nvPicPr>
          <p:cNvPr id="11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470" y="4878466"/>
            <a:ext cx="581417" cy="603908"/>
          </a:xfrm>
          <a:prstGeom prst="rect">
            <a:avLst/>
          </a:prstGeom>
          <a:noFill/>
        </p:spPr>
      </p:pic>
      <p:pic>
        <p:nvPicPr>
          <p:cNvPr id="12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4695" y="4459366"/>
            <a:ext cx="581417" cy="603908"/>
          </a:xfrm>
          <a:prstGeom prst="rect">
            <a:avLst/>
          </a:prstGeom>
          <a:noFill/>
        </p:spPr>
      </p:pic>
      <p:pic>
        <p:nvPicPr>
          <p:cNvPr id="13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058" y="4016453"/>
            <a:ext cx="581417" cy="603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031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" y="4729163"/>
            <a:ext cx="11521440" cy="212883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Капелька испугалась. Но потом решила, что путешествовать по воздуху еще приятнее, чем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плыть по воде.</a:t>
            </a:r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Облако, подгоняемое ветром, все плыло и плыло по синему небу, пока не встретилось с такими же маленькими облаками.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75" b="9299"/>
          <a:stretch/>
        </p:blipFill>
        <p:spPr>
          <a:xfrm>
            <a:off x="634194" y="0"/>
            <a:ext cx="10891596" cy="51850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87" y="819719"/>
            <a:ext cx="8313420" cy="1154322"/>
          </a:xfrm>
          <a:prstGeom prst="rect">
            <a:avLst/>
          </a:prstGeom>
        </p:spPr>
      </p:pic>
      <p:pic>
        <p:nvPicPr>
          <p:cNvPr id="9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0146" y="251262"/>
            <a:ext cx="1617759" cy="1680339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937" y="1743644"/>
            <a:ext cx="6437763" cy="1154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1438844"/>
            <a:ext cx="5698807" cy="1154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00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735751" cy="16430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Облака, подгоняемые ветром, все плыли и плыли по синему небу, пока не соединились в большое Облако.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называть его Тучей.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1" y="1282547"/>
            <a:ext cx="10052686" cy="5375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142" y="1005110"/>
            <a:ext cx="1643714" cy="1645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45" y="1315491"/>
            <a:ext cx="5962879" cy="2822980"/>
          </a:xfrm>
          <a:prstGeom prst="rect">
            <a:avLst/>
          </a:prstGeom>
        </p:spPr>
      </p:pic>
      <p:pic>
        <p:nvPicPr>
          <p:cNvPr id="9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3836" y="2900363"/>
            <a:ext cx="532070" cy="552652"/>
          </a:xfrm>
          <a:prstGeom prst="rect">
            <a:avLst/>
          </a:prstGeom>
          <a:noFill/>
        </p:spPr>
      </p:pic>
      <p:pic>
        <p:nvPicPr>
          <p:cNvPr id="10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7447" y="2486026"/>
            <a:ext cx="582507" cy="605040"/>
          </a:xfrm>
          <a:prstGeom prst="rect">
            <a:avLst/>
          </a:prstGeom>
          <a:noFill/>
        </p:spPr>
      </p:pic>
      <p:pic>
        <p:nvPicPr>
          <p:cNvPr id="11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9819072" y="2597670"/>
            <a:ext cx="467928" cy="486029"/>
          </a:xfrm>
          <a:prstGeom prst="rect">
            <a:avLst/>
          </a:prstGeom>
          <a:noFill/>
        </p:spPr>
      </p:pic>
      <p:pic>
        <p:nvPicPr>
          <p:cNvPr id="12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99785" y="2864371"/>
            <a:ext cx="630914" cy="655320"/>
          </a:xfrm>
          <a:prstGeom prst="rect">
            <a:avLst/>
          </a:prstGeom>
          <a:noFill/>
        </p:spPr>
      </p:pic>
      <p:pic>
        <p:nvPicPr>
          <p:cNvPr id="13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8648" y="2257424"/>
            <a:ext cx="467878" cy="485977"/>
          </a:xfrm>
          <a:prstGeom prst="rect">
            <a:avLst/>
          </a:prstGeom>
          <a:noFill/>
        </p:spPr>
      </p:pic>
      <p:pic>
        <p:nvPicPr>
          <p:cNvPr id="14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78374" y="2771775"/>
            <a:ext cx="614602" cy="638377"/>
          </a:xfrm>
          <a:prstGeom prst="rect">
            <a:avLst/>
          </a:prstGeom>
          <a:noFill/>
        </p:spPr>
      </p:pic>
      <p:pic>
        <p:nvPicPr>
          <p:cNvPr id="15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73536" y="2171700"/>
            <a:ext cx="431198" cy="447878"/>
          </a:xfrm>
          <a:prstGeom prst="rect">
            <a:avLst/>
          </a:prstGeom>
          <a:noFill/>
        </p:spPr>
      </p:pic>
      <p:pic>
        <p:nvPicPr>
          <p:cNvPr id="16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790247" y="1811857"/>
            <a:ext cx="630914" cy="655320"/>
          </a:xfrm>
          <a:prstGeom prst="rect">
            <a:avLst/>
          </a:prstGeom>
          <a:noFill/>
        </p:spPr>
      </p:pic>
      <p:pic>
        <p:nvPicPr>
          <p:cNvPr id="17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613910" y="2235720"/>
            <a:ext cx="630914" cy="655320"/>
          </a:xfrm>
          <a:prstGeom prst="rect">
            <a:avLst/>
          </a:prstGeom>
          <a:noFill/>
        </p:spPr>
      </p:pic>
      <p:pic>
        <p:nvPicPr>
          <p:cNvPr id="18" name="Picture 14" descr="C:\Users\Yuriy\Desktop\1_html_2b06fa5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090034" y="2626245"/>
            <a:ext cx="630914" cy="655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12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5773002"/>
            <a:ext cx="10515600" cy="92804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шел за днем,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Капелька вместе с подружками росли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тяжелели.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2" y="191069"/>
            <a:ext cx="11382232" cy="54011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91" y="390960"/>
            <a:ext cx="2306470" cy="2309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42" y="1445369"/>
            <a:ext cx="6546377" cy="23192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17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345</Words>
  <Application>Microsoft Office PowerPoint</Application>
  <PresentationFormat>Произвольный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«Путешествие Капельки»</vt:lpstr>
      <vt:lpstr>В густом лесу бил из-под земли родничок. Вода в нем была чистая и прохладная. В этом родничке жила со своими сестрами Капелька воды. </vt:lpstr>
      <vt:lpstr>Капелька была очень любознательной. Ей ужасно хотелось посмотреть мир и отправилась она путешествовать. Вместе с ручейком, который вытекал из родника, поплыла она по лесу навстречу приключениям. </vt:lpstr>
      <vt:lpstr>По дороге они встретились с другими ручейками и стали широкой рекой. Целый день плыла Капелька, подхваченная быстрым течением реки. </vt:lpstr>
      <vt:lpstr>Наступил вечер, течение стало медленнее и река влилась в большое озеро. В этом озере решила Капелька остановиться на ночь. </vt:lpstr>
      <vt:lpstr>Утром с нашей Капелькой-путешественницей стали происходить чудеса! Она вдруг почувствовала себя очень легкой, воздушной, и маленькой.  Капелька вместе с другими капельками медленно начала подниматься кверху. Так над речкой образовалось легкое облачко, состоящее из множества маленьких капелек.  </vt:lpstr>
      <vt:lpstr>Сначала Капелька испугалась. Но потом решила, что путешествовать по воздуху еще приятнее, чем плыть по воде. Облако, подгоняемое ветром, все плыло и плыло по синему небу, пока не встретилось с такими же маленькими облаками. </vt:lpstr>
      <vt:lpstr>Облака, подгоняемые ветром, все плыли и плыли по синему небу, пока не соединились в большое Облако. И стали называть его Тучей. </vt:lpstr>
      <vt:lpstr>День шел за днем, Капелька вместе с подружками росли и тяжелели. </vt:lpstr>
      <vt:lpstr>В Туче оказалось так много капелек, что ей стало очень тяжело в себе их держать, и тучка заплакала дождем.</vt:lpstr>
      <vt:lpstr>Так наша маленькая Капелька оказалась на земле, где ее подхватил                                      пробегающий мимо ручеек.</vt:lpstr>
      <vt:lpstr>Ручеек с маленькой Капелькой бежал по камешкам, по канавкам. Рядом было много подружек, маленьких капелек, которые весело смеялись и переговаривались, отчего ручеек звонко журчал. </vt:lpstr>
      <vt:lpstr>Бежал, бежал ручеек пока не увидел речку. Влился он в речку и сразу в ней исчез, а наша маленькая Капелька с облегчением сказала: «Ну вот, наконец, я и дома!».</vt:lpstr>
      <vt:lpstr>Потом капелька снова повторит свое путешествие. Весь этот путь называется круговорот воды в природе.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39</cp:revision>
  <dcterms:created xsi:type="dcterms:W3CDTF">2015-04-14T11:49:25Z</dcterms:created>
  <dcterms:modified xsi:type="dcterms:W3CDTF">2018-01-20T12:28:57Z</dcterms:modified>
</cp:coreProperties>
</file>