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72" r:id="rId4"/>
    <p:sldId id="259" r:id="rId5"/>
    <p:sldId id="257" r:id="rId6"/>
    <p:sldId id="267" r:id="rId7"/>
    <p:sldId id="266" r:id="rId8"/>
    <p:sldId id="265" r:id="rId9"/>
    <p:sldId id="275" r:id="rId10"/>
    <p:sldId id="263" r:id="rId11"/>
    <p:sldId id="261" r:id="rId12"/>
    <p:sldId id="274" r:id="rId13"/>
    <p:sldId id="273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0;&#1075;&#1088;&#1099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5;&#1074;&#1075;&#1077;&#1085;&#1080;&#1081;%20&#1050;&#1088;&#1099;&#1083;&#1072;&#1090;&#1086;&#1074;%20-%20&#1044;&#1086;%20&#1095;&#1077;&#1075;&#1086;%20&#1076;&#1086;&#1096;&#1105;&#1083;%20&#1087;&#1088;&#1086;&#1075;&#1088;&#1077;&#1089;&#1089;%20(minus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88;&#1080;&#1083;&#1077;&#1090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74;&#1080;&#1088;&#1091;&#1089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8;&#1072;&#1079;&#1084;&#1080;&#1085;&#1082;&#1072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proprikol.ru/wp-content/uploads/2019/08/kartinki-bezopasnyj-internet-1-650x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14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https://static.independent.co.uk/s3fs-public/thumbnails/image/2013/03/01/23/3096-Da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6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357826"/>
            <a:ext cx="1500173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typ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i.pinimg.com/originals/77/5b/19/775b197da5c8dd43bd5b2c50cfe0fd50.jpg"/>
          <p:cNvPicPr>
            <a:picLocks noChangeAspect="1" noChangeArrowheads="1"/>
          </p:cNvPicPr>
          <p:nvPr/>
        </p:nvPicPr>
        <p:blipFill>
          <a:blip r:embed="rId3"/>
          <a:srcRect t="13395" b="7260"/>
          <a:stretch>
            <a:fillRect/>
          </a:stretch>
        </p:blipFill>
        <p:spPr bwMode="auto">
          <a:xfrm>
            <a:off x="0" y="-1"/>
            <a:ext cx="9144000" cy="6915207"/>
          </a:xfrm>
          <a:prstGeom prst="rect">
            <a:avLst/>
          </a:prstGeom>
          <a:noFill/>
        </p:spPr>
      </p:pic>
      <p:pic>
        <p:nvPicPr>
          <p:cNvPr id="6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0173" cy="1500174"/>
          </a:xfrm>
          <a:prstGeom prst="rect">
            <a:avLst/>
          </a:prstGeom>
          <a:noFill/>
        </p:spPr>
      </p:pic>
      <p:pic>
        <p:nvPicPr>
          <p:cNvPr id="7" name="игр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images.plurk.com/6NHRI605CiTChHyUiy1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454" cy="6858000"/>
          </a:xfrm>
          <a:prstGeom prst="rect">
            <a:avLst/>
          </a:prstGeom>
          <a:noFill/>
        </p:spPr>
      </p:pic>
      <p:pic>
        <p:nvPicPr>
          <p:cNvPr id="5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27" y="5143512"/>
            <a:ext cx="1500173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top10a.ru/wp-content/uploads/2019/05/2-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5283" cy="6858000"/>
          </a:xfrm>
          <a:prstGeom prst="rect">
            <a:avLst/>
          </a:prstGeom>
          <a:noFill/>
        </p:spPr>
      </p:pic>
      <p:pic>
        <p:nvPicPr>
          <p:cNvPr id="6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642918"/>
            <a:ext cx="1500173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rikol.ru/wp-content/uploads/2019/08/kartinki-bezopasnyj-internet-8-650x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8595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14686"/>
            <a:ext cx="926921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6987">
            <a:off x="1423458" y="1209152"/>
            <a:ext cx="1775295" cy="177529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shreg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re-feniks.ru/netcat_files/36/50/kak_izbavitsya_ot_internet_zavisimosti_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4472" cy="6858000"/>
          </a:xfrm>
          <a:prstGeom prst="rect">
            <a:avLst/>
          </a:prstGeom>
          <a:noFill/>
        </p:spPr>
      </p:pic>
      <p:pic>
        <p:nvPicPr>
          <p:cNvPr id="9" name="Евгений Крылатов - До чего дошёл прогресс (minus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786710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9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www.nextracker.com/wp-content/uploads/2016/08/flexconnect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53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www.nextracker.com/wp-content/uploads/2016/08/flexconnec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2522" cy="6858000"/>
          </a:xfrm>
          <a:prstGeom prst="rect">
            <a:avLst/>
          </a:prstGeom>
          <a:noFill/>
        </p:spPr>
      </p:pic>
      <p:pic>
        <p:nvPicPr>
          <p:cNvPr id="5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357298"/>
            <a:ext cx="4071934" cy="4071936"/>
          </a:xfrm>
          <a:prstGeom prst="rect">
            <a:avLst/>
          </a:prstGeom>
          <a:noFill/>
        </p:spPr>
      </p:pic>
      <p:pic>
        <p:nvPicPr>
          <p:cNvPr id="6" name="прилет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aimakadin.com/wp-content/uploads/2017/10/internette-tanisan-cift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14290"/>
            <a:ext cx="2071702" cy="207170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skgranny.com/wp-content/uploads/2012/01/internet-danger1.jpg"/>
          <p:cNvPicPr>
            <a:picLocks noChangeAspect="1" noChangeArrowheads="1"/>
          </p:cNvPicPr>
          <p:nvPr/>
        </p:nvPicPr>
        <p:blipFill>
          <a:blip r:embed="rId3"/>
          <a:srcRect b="9416"/>
          <a:stretch>
            <a:fillRect/>
          </a:stretch>
        </p:blipFill>
        <p:spPr bwMode="auto">
          <a:xfrm>
            <a:off x="0" y="-1"/>
            <a:ext cx="9144000" cy="6643711"/>
          </a:xfrm>
          <a:prstGeom prst="rect">
            <a:avLst/>
          </a:prstGeom>
          <a:noFill/>
        </p:spPr>
      </p:pic>
      <p:pic>
        <p:nvPicPr>
          <p:cNvPr id="5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500173" cy="1500174"/>
          </a:xfrm>
          <a:prstGeom prst="rect">
            <a:avLst/>
          </a:prstGeom>
          <a:noFill/>
        </p:spPr>
      </p:pic>
      <p:pic>
        <p:nvPicPr>
          <p:cNvPr id="6" name="вир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72066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www.culture.ru/storage/images/6bd8f1324f5ebb1342a30e7c07305a4c/9b959cbf060346a12519b16316179de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01199" cy="6858000"/>
          </a:xfrm>
          <a:prstGeom prst="rect">
            <a:avLst/>
          </a:prstGeom>
          <a:noFill/>
        </p:spPr>
      </p:pic>
      <p:pic>
        <p:nvPicPr>
          <p:cNvPr id="5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1500173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vladmadrid.ru/wp-content/uploads/2019/10/af6f4716242eec5875c80df79374d87e32e4b33450387609df323407d5a428ea_1200_12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pic>
        <p:nvPicPr>
          <p:cNvPr id="5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5072074"/>
            <a:ext cx="1500173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www.nextracker.com/wp-content/uploads/2016/08/flexconnec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05399" cy="6858000"/>
          </a:xfrm>
          <a:prstGeom prst="rect">
            <a:avLst/>
          </a:prstGeom>
          <a:noFill/>
        </p:spPr>
      </p:pic>
      <p:pic>
        <p:nvPicPr>
          <p:cNvPr id="5" name="Picture 4" descr="http://is2.mzstatic.com/image/pf/us/r30/Purple1/v4/a6/1a/50/a61a50da-41ed-9dfa-c518-777b4eff1bcd/pr_sour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5727"/>
            <a:ext cx="2928933" cy="2928935"/>
          </a:xfrm>
          <a:prstGeom prst="rect">
            <a:avLst/>
          </a:prstGeom>
          <a:noFill/>
        </p:spPr>
      </p:pic>
      <p:pic>
        <p:nvPicPr>
          <p:cNvPr id="6" name="размин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071670" y="25003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4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</Words>
  <PresentationFormat>Экран (4:3)</PresentationFormat>
  <Paragraphs>4</Paragraphs>
  <Slides>14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Черкасова</cp:lastModifiedBy>
  <cp:revision>30</cp:revision>
  <dcterms:created xsi:type="dcterms:W3CDTF">2019-11-07T06:07:48Z</dcterms:created>
  <dcterms:modified xsi:type="dcterms:W3CDTF">2019-11-07T09:26:06Z</dcterms:modified>
</cp:coreProperties>
</file>