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3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2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4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0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4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364B-C063-437D-A830-0EB6D2EF0B3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4991-09F0-436A-9C30-0802618DA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«Библиотека» 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4" y="2577197"/>
            <a:ext cx="2445334" cy="305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64904"/>
            <a:ext cx="2456533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43" y="2564904"/>
            <a:ext cx="3522227" cy="26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584"/>
            <a:ext cx="2599184" cy="3248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3" y="147584"/>
            <a:ext cx="3248980" cy="3248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>
          <a:xfrm rot="5400000">
            <a:off x="6019652" y="422595"/>
            <a:ext cx="3248981" cy="269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58" y="3573016"/>
            <a:ext cx="2477075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7"/>
            <a:ext cx="24770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99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Сюжетно-ролевая игра «Библиотека»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«Библиотека» </dc:title>
  <dc:creator>Леночка</dc:creator>
  <cp:lastModifiedBy>Леночка</cp:lastModifiedBy>
  <cp:revision>1</cp:revision>
  <dcterms:created xsi:type="dcterms:W3CDTF">2021-03-10T10:22:45Z</dcterms:created>
  <dcterms:modified xsi:type="dcterms:W3CDTF">2021-03-10T10:31:50Z</dcterms:modified>
</cp:coreProperties>
</file>