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F386C-174F-45E7-934F-EB06EA377049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2A85-D351-4FB3-8350-DF81CE46BF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992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F386C-174F-45E7-934F-EB06EA377049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2A85-D351-4FB3-8350-DF81CE46BF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234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F386C-174F-45E7-934F-EB06EA377049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2A85-D351-4FB3-8350-DF81CE46BF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037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F386C-174F-45E7-934F-EB06EA377049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2A85-D351-4FB3-8350-DF81CE46BF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743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F386C-174F-45E7-934F-EB06EA377049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2A85-D351-4FB3-8350-DF81CE46BF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760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F386C-174F-45E7-934F-EB06EA377049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2A85-D351-4FB3-8350-DF81CE46BF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666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F386C-174F-45E7-934F-EB06EA377049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2A85-D351-4FB3-8350-DF81CE46BF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273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F386C-174F-45E7-934F-EB06EA377049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2A85-D351-4FB3-8350-DF81CE46BF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086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F386C-174F-45E7-934F-EB06EA377049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2A85-D351-4FB3-8350-DF81CE46BF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243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F386C-174F-45E7-934F-EB06EA377049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2A85-D351-4FB3-8350-DF81CE46BF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168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F386C-174F-45E7-934F-EB06EA377049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2A85-D351-4FB3-8350-DF81CE46BF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852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F386C-174F-45E7-934F-EB06EA377049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92A85-D351-4FB3-8350-DF81CE46BF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499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6.jpe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игра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«Строительная компания»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44824"/>
            <a:ext cx="2790056" cy="37200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228" y="1856865"/>
            <a:ext cx="2790056" cy="37200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817" y="1880868"/>
            <a:ext cx="2772054" cy="369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61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32" y="1444191"/>
            <a:ext cx="5292824" cy="39696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1" y="1187574"/>
            <a:ext cx="3362139" cy="448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6431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</Words>
  <Application>Microsoft Office PowerPoint</Application>
  <PresentationFormat>Экран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Сюжетно-ролевая игра «Строительная компания»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Сюжетно-ролевая игра «Строительная компания»</dc:title>
  <dc:creator>Леночка</dc:creator>
  <cp:lastModifiedBy>Леночка</cp:lastModifiedBy>
  <cp:revision>2</cp:revision>
  <dcterms:created xsi:type="dcterms:W3CDTF">2021-03-10T10:33:51Z</dcterms:created>
  <dcterms:modified xsi:type="dcterms:W3CDTF">2021-03-10T10:44:56Z</dcterms:modified>
</cp:coreProperties>
</file>