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9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1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13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72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19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65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8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7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4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82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D451-7500-4493-9ABF-9AAB45166186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83987-2BA6-45B3-848C-A11713D1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25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Сюжетно-ролевая игра 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«Зоопарк»</a:t>
            </a:r>
            <a:endParaRPr lang="ru-RU" sz="6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427" y="1772816"/>
            <a:ext cx="3169254" cy="23769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931011"/>
            <a:ext cx="2511535" cy="334871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9" y="1988840"/>
            <a:ext cx="2507526" cy="334336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871" y="4365104"/>
            <a:ext cx="3138810" cy="235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3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Сюжетно-ролевая игра «Зоопарк»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Сюжетно-ролевая игра «Зоопарк»</dc:title>
  <dc:creator>Леночка</dc:creator>
  <cp:lastModifiedBy>Леночка</cp:lastModifiedBy>
  <cp:revision>1</cp:revision>
  <dcterms:created xsi:type="dcterms:W3CDTF">2021-03-10T10:46:12Z</dcterms:created>
  <dcterms:modified xsi:type="dcterms:W3CDTF">2021-03-10T10:51:20Z</dcterms:modified>
</cp:coreProperties>
</file>