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70" r:id="rId3"/>
    <p:sldId id="261" r:id="rId4"/>
    <p:sldId id="259" r:id="rId5"/>
    <p:sldId id="257" r:id="rId6"/>
    <p:sldId id="262" r:id="rId7"/>
    <p:sldId id="258" r:id="rId8"/>
    <p:sldId id="260" r:id="rId9"/>
    <p:sldId id="263" r:id="rId10"/>
    <p:sldId id="269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113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5654692"/>
          </a:xfrm>
        </p:spPr>
        <p:txBody>
          <a:bodyPr>
            <a:normAutofit fontScale="90000"/>
          </a:bodyPr>
          <a:lstStyle/>
          <a:p>
            <a:br>
              <a:rPr lang="ru-RU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49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финансовой грамотности у детей старшего дошкольного возраста.</a:t>
            </a:r>
            <a:br>
              <a:rPr lang="ru-RU" b="1" i="1" dirty="0">
                <a:latin typeface="Times New Roman" pitchFamily="18" charset="0"/>
                <a:cs typeface="Times New Roman" pitchFamily="18" charset="0"/>
              </a:rPr>
            </a:br>
            <a:br>
              <a:rPr lang="ru-RU" b="1" i="1" dirty="0">
                <a:latin typeface="Times New Roman" pitchFamily="18" charset="0"/>
                <a:cs typeface="Times New Roman" pitchFamily="18" charset="0"/>
              </a:rPr>
            </a:br>
            <a:br>
              <a:rPr lang="ru-RU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br>
              <a:rPr lang="ru-RU" sz="22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</a:p>
        </p:txBody>
      </p:sp>
      <p:pic>
        <p:nvPicPr>
          <p:cNvPr id="6146" name="Picture 2" descr="https://yandex-images.naydex.net/oLP48G264/17d0caDB/H3sFPz8czKzlmr1ngL843FxXFXGjcXUq80wWIMi45gQjRuIELuERnJ1lQYRyTlhRzBYREG3x9hg_gtdfub3wFdsPIU_OnTnt0B7Y88TILVx9Q7GRppQQGye5kyG5bdZwUpcnBOg0JZ2ZoEQhFM54Ie3k47JcFoWK7OUlTR458FC-elWOeslvTnGJj7ZSi6jsX_KkcQCzx7mHz-bRfsgWN-WF8xa9gsBf6JKUUcV6LUaJZQLS_zemSC0lZC0-mHAinshlOnmorqynOQ5F0AiqbC9y1UIiwrXphZ3mQb7JNvd2F4HVTXEh3enC9rN0WF33udeBcC705xoPdTdcnhrzAT5613jZex2NFSq85sLamU2f0uRRQeNHaGXvlXH-yNR1VSXQd23ScF3rA2Vxp7s9J8hX8pI9FcdqbpfXb76YgWFMqJbq69svnyW5XeWB6_rMfROGgNKyNAjlf3fSDdjHRBf1cJRPc5IvKWCUgaX7zSerRWNArGfUuX92hk6OCzFjf6o0GwnaTlzlqG3UAhp7Hu5T1qKwoiUpRR7HYP_Lh0eW5RDEH2ESDmnB1gMGK793S3RBAD9GNFuP9aSfDAkDcX76x1o5aRwMtenNJiE5i12dkmYw86OmGRS8FjG_KjQmxcexRa9DIT_oo_fQR7uOpEpnIcJeJTVLDtbF324ogQH_KSaLukrMnoTpjETzSpldjEDmIWDDhRk1jsSx3rjHNse3YiZtkMF9CoM2wMULrRS5tmFzTpTkuP5F1m2d6pJSDAllSjiLLF11Wm2E0ap6TG5SlbLTAHc7t2630M9q93UnBVNX3VOQTTjDVZP32j4kGKdx4H5nhgkPJfQ_rMvgIc4pRPs7aQzc9oss5yDpyJ2fM6ZR4sH3qYdtxAAc6FUkNhdjxL9QAsxYAgdBJwl9tYhnsTFM5IcKnqU2TW56cSNuavUoqIpcPZS6n7ejWRlsTbBXo2FR90oXjdTz_WrV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000504"/>
            <a:ext cx="3780000" cy="25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3582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20688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u="sng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 программа </a:t>
            </a:r>
          </a:p>
          <a:p>
            <a:pPr lvl="0" indent="420688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u="sng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«Азы финансовой культуры для дошкольников». </a:t>
            </a:r>
          </a:p>
          <a:p>
            <a:pPr lvl="0" indent="420688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u="sng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Сименкова Е.В., Стахович Л.В., Рыжановская Л.Ю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82341"/>
            <a:ext cx="8429684" cy="465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Отличительной ее особенностью является то, что это комплект, который  включает пособия: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Программа;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Методические рекомендации;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Читаем и обсуждаем;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Книжки-раскраски к трём произведениям;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Рассуждаем и решаем;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Играем вместе;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Мини-спектакли (с раздаточным материалом);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Говорим с детьми о финансах (пособие для родителей).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2" y="214290"/>
            <a:ext cx="8643998" cy="5723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206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ниги, которые помогут познакомить детей с непростыми экономическими понятиями.</a:t>
            </a:r>
          </a:p>
          <a:p>
            <a:pPr marL="0" marR="0" lvl="0" indent="4206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20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sng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«Волшебный банкомат. Детям об экономике». </a:t>
            </a:r>
          </a:p>
          <a:p>
            <a:pPr marL="0" marR="0" lvl="0" indent="420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Автор Татьяна Попова.</a:t>
            </a:r>
          </a:p>
          <a:p>
            <a:pPr marL="0" marR="0" lvl="0" indent="420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20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20688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20688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206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20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«Финансовая грамотность в сказках. </a:t>
            </a:r>
          </a:p>
          <a:p>
            <a:pPr indent="4206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0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История Монетки»</a:t>
            </a:r>
          </a:p>
          <a:p>
            <a:pPr indent="4206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                      Автор Елена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Ульева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20688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fontAlgn="base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0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«Пес по имени Мани»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fontAlgn="base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Автор Бодо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Шефер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206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Picture 3" descr="https://s00.yaplakal.com/pics/pics_original/9/5/2/112382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1500174"/>
            <a:ext cx="1857388" cy="1721799"/>
          </a:xfrm>
          <a:prstGeom prst="rect">
            <a:avLst/>
          </a:prstGeom>
          <a:noFill/>
        </p:spPr>
      </p:pic>
      <p:pic>
        <p:nvPicPr>
          <p:cNvPr id="22533" name="Picture 5" descr="https://thumbs.dreamstime.com/b/%D0%B8%D0%BB%D0%BB%D1%8E%D1%81%D1%82%D1%80%D0%B0%D1%86%D0%B8%D1%8F-%D0%B2%D0%B5%D0%BA%D1%82%D0%BE%D1%80%D0%B0-%D0%B4%D0%B5%D0%BD%D0%B5%D0%B3-%D1%81%D0%B1%D0%B5%D1%80%D0%B5%D0%B6%D0%B5%D0%BD%D0%B8%D0%B9-%D1%80%D0%B5%D0%B1%D0%B5%D0%BD%D0%BA-1153889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928934"/>
            <a:ext cx="1571636" cy="1571636"/>
          </a:xfrm>
          <a:prstGeom prst="rect">
            <a:avLst/>
          </a:prstGeom>
          <a:noFill/>
        </p:spPr>
      </p:pic>
      <p:pic>
        <p:nvPicPr>
          <p:cNvPr id="22535" name="Picture 7" descr="https://st2.depositphotos.com/1763191/11841/v/950/depositphotos_118410260-stock-illustration-cute-girl-and-pet-do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4500570"/>
            <a:ext cx="1630343" cy="19784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57158" y="357166"/>
            <a:ext cx="850112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Взаимодействие с родителями по вопросам экономического воспитания дошкольников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357299"/>
          <a:ext cx="8501122" cy="4791094"/>
        </p:xfrm>
        <a:graphic>
          <a:graphicData uri="http://schemas.openxmlformats.org/drawingml/2006/table">
            <a:tbl>
              <a:tblPr/>
              <a:tblGrid>
                <a:gridCol w="37251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5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5831">
                <a:tc>
                  <a:txBody>
                    <a:bodyPr/>
                    <a:lstStyle/>
                    <a:p>
                      <a:pPr indent="540385"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Направления взаимодействия с родителями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ctr"/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работы</a:t>
                      </a:r>
                      <a:endParaRPr lang="ru-RU" sz="20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8748">
                <a:tc>
                  <a:txBody>
                    <a:bodyPr/>
                    <a:lstStyle/>
                    <a:p>
                      <a:pPr indent="540385" algn="just"/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Информационное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Тематические стенды, использование интернет - ресурсов, создание интернет -группы по взаимодействию. Онлайн - консультации, создание библиотеки.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5831">
                <a:tc>
                  <a:txBody>
                    <a:bodyPr/>
                    <a:lstStyle/>
                    <a:p>
                      <a:pPr indent="540385" algn="just"/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Познавательное 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предметно-пространственной среды, семейные проекты, папки-передвижки, театрализованные постановки.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915">
                <a:tc>
                  <a:txBody>
                    <a:bodyPr/>
                    <a:lstStyle/>
                    <a:p>
                      <a:pPr indent="540385" algn="just"/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Досуговое 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Праздники, выставки, ярмарки.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5831">
                <a:tc>
                  <a:txBody>
                    <a:bodyPr/>
                    <a:lstStyle/>
                    <a:p>
                      <a:pPr indent="540385" algn="just"/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Аналитическое 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Анкетирование, тестирование, личные беседы, родительская почта, анализ мнений и запросов родителей.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2081" marR="620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850112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Востребованные и актуальные компетенции, которые необходимо формировать уже в начале жизненного пути: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коммуникативность,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социально-эмоциональный интеллект, 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системное и креативное мышление, 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-научная, технологическая, математическая, финансовая, цифровая и ИКТ-грамотность. 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Таким образом, освоение финансовой грамотности в дошкольном детстве – это объективная реальность нашего времени. </a:t>
            </a:r>
          </a:p>
        </p:txBody>
      </p:sp>
      <p:pic>
        <p:nvPicPr>
          <p:cNvPr id="26626" name="Picture 2" descr="https://i.ytimg.com/vi/a6d-_r2PIbs/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357298"/>
            <a:ext cx="2794019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>
            <a:normAutofit/>
          </a:bodyPr>
          <a:lstStyle/>
          <a:p>
            <a:r>
              <a:rPr lang="ru-RU" sz="6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3582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Финансовая грамотность: проблемы и перспективы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714356"/>
            <a:ext cx="85725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	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Распоряжение Правительства от 12 февраля 2011 года № 180-р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 реализации проекта «Содействие повышению уровня финансовой грамотности населения и развитию финансового образования в Российской Федерации»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На основании реализации вышеупомянутого проекта разработана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«Стратегия повышения финансовой грамотности в Российской Федерации на 2017 - 2023 гг.»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утвержденная и введенная в действие Распоряжением Правительства РФ от 25 сентября 2017 года № 2039-р.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Именно в этой Стратегии указано о необходимости формирования компетенций в сфере финансовой грамотности у всех возрастных и целевых групп,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том числе и для дошкольников.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этом организация процесса обучения дошкольников пока не стандартизирована и формируется в настоящее время.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	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Актуальность включения основ экономического воспитания в образовательную деятельность на уровне дошкольного образования. 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Нередко родители жалуются, что дети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не знают цену деньгам, не ценят и не берегут вещи, игрушки, требуют дорогих подарков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Включение в образовательную деятельность основ экономического воспитания поможет родителям в решении этой воспитательной задачи.      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Под финансовой грамотностью, в дошкольном возрасте понимается воспитание у   ребенка:  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бережливости;</a:t>
            </a:r>
          </a:p>
          <a:p>
            <a:pPr lvl="0"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рационального поведения в отношении простых обменных операций, здоровой ценностной оценки любых результатов труда;</a:t>
            </a:r>
          </a:p>
          <a:p>
            <a:pPr lvl="0"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формировании правильного представления о финансовом мире, которое сможет помочь ему стать самостоятельным и успешным человеком, принимающим грамотные, взвешенные решения.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42844" y="357166"/>
            <a:ext cx="8786874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рограмма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«Экономическое воспитание дошкольников: формирование предпосылок финансовой грамотности»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1 сентября 2018 года в ДОО могут использовать данную образовательную программу. 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разработана совместно Банком России и Минобрнауки России.</a:t>
            </a:r>
          </a:p>
          <a:p>
            <a:pPr marL="0" marR="0" lvl="0" indent="45085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ориентирована на детей в возрасте от 5 до 7 лет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Программы</a:t>
            </a:r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помочь детям пяти–семи лет войти в социально-экономическую жизнь, способствовать формированию основ финансовой грамотности у детей данного возраста.</a:t>
            </a:r>
          </a:p>
          <a:p>
            <a:pPr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Программа включает теоретические материалы и учебную литературу, а также примеры игр и конкурсов, детские сказки, пословицы и поговорки по каждой теме.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8715436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Основная задача Программы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Помочь дошкольнику выработать следующие умения, навыки и личностные качества: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понимать и ценить окружающий предметный мир, видеть красоту человеческого творения;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уважать людей, умеющих трудиться и честно зарабатывать деньги;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признавать авторитетными такие качества, как: бережливость, экономность, трудолюбие и вместе с тем — щедрость, благородство, честность, отзывчивость, сочувствие (примеры меценатства, материальной взаимопомощи, поддержки и т. п.);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рационально оценивать способы и средства выполнения желаний, корректировать собственные потребности;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применять полученные умения и навыки в реальных жизненных ситуациях.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428604"/>
            <a:ext cx="8643998" cy="760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Блоки программы</a:t>
            </a:r>
          </a:p>
          <a:p>
            <a:pPr marL="457200" indent="-457200" algn="ctr">
              <a:buAutoNum type="arabicPeriod"/>
            </a:pPr>
            <a:r>
              <a:rPr lang="ru-RU" sz="2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Труд и продукт труда (товар)</a:t>
            </a:r>
          </a:p>
          <a:p>
            <a:pPr algn="just">
              <a:lnSpc>
                <a:spcPct val="150000"/>
              </a:lnSpc>
            </a:pPr>
            <a:r>
              <a:rPr lang="ru-RU" sz="2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Педагогические задачи</a:t>
            </a:r>
            <a:r>
              <a:rPr lang="ru-RU" sz="20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формировать представления о содержании деятельности людей некоторых новых и известных профессий, предпочитая профессии родителей детей данной группы детского сада;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 учить уважать людей, умеющих трудиться и честно зарабатывать деньги;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поощрять желание и стремление детей быть занятыми полезной деятельностью, помогать взрослым;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• стимулировать деятельность «по интересам», проявление творчества и изобретательности.</a:t>
            </a:r>
          </a:p>
          <a:p>
            <a:pPr algn="just">
              <a:lnSpc>
                <a:spcPct val="150000"/>
              </a:lnSpc>
            </a:pPr>
            <a:r>
              <a:rPr lang="ru-RU" sz="2000" b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понятия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труд, работа, продукт, продукция; заработная плата; рабочее место, рабочее время; профессия; предметы труда; товар, торговля; деньги.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428604"/>
            <a:ext cx="814393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Деньги и цена (стоимость)</a:t>
            </a:r>
          </a:p>
          <a:p>
            <a:pPr algn="just">
              <a:lnSpc>
                <a:spcPct val="150000"/>
              </a:lnSpc>
            </a:pPr>
            <a:r>
              <a:rPr lang="ru-RU" sz="2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Педагогические задачи:</a:t>
            </a:r>
            <a:endParaRPr lang="ru-RU" sz="20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 познакомить детей с деньгами разных стран и сформировать отношение к деньгам как к части культуры каждой страны;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 воспитывать начала разумного поведения в жизненных ситуациях, связанных с деньгами, насущными потребностями семьи (воспитание разумного финансового поведения);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 дать представление о том, что деньгами оплачивают результаты труда людей, деньги являются средством и условием материального благополучия, достатка в жизни людей.</a:t>
            </a:r>
          </a:p>
          <a:p>
            <a:pPr algn="just">
              <a:lnSpc>
                <a:spcPct val="150000"/>
              </a:lnSpc>
            </a:pPr>
            <a:r>
              <a:rPr lang="ru-RU" sz="2000" b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понятия: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деньги, валюта, монеты, купюры; цена, дороже, дешевле; покупать, продавать, накопить, растратить, доход, зарплата, бюджет; выгодно, не выгодно, обмен.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34" y="357167"/>
            <a:ext cx="8286808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sng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Реклама</a:t>
            </a:r>
          </a:p>
          <a:p>
            <a:pPr algn="just">
              <a:lnSpc>
                <a:spcPct val="150000"/>
              </a:lnSpc>
            </a:pPr>
            <a:r>
              <a:rPr lang="ru-RU" sz="20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Педагогические задачи:</a:t>
            </a:r>
            <a:endParaRPr lang="ru-RU" sz="2000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 дать представление о рекламе, ее назначении;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 поощрять объективное отношение детей к рекламе;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 развивать у детей способность различать рекламные уловки;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 учить отличать собственные потребности от навязанных рекламой.</a:t>
            </a:r>
          </a:p>
          <a:p>
            <a:pPr algn="just">
              <a:lnSpc>
                <a:spcPct val="150000"/>
              </a:lnSpc>
            </a:pPr>
            <a:r>
              <a:rPr lang="ru-RU" sz="2000" b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понятия</a:t>
            </a:r>
            <a:r>
              <a:rPr lang="ru-RU" sz="2000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реклама, рекламировать, воздействие рекламы.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Полезные экономические навыки и привычки в быту.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Содержание данного блока реализуется в рамках изучения блоков «Труд и продукт (товар)», «Деньги и цена (стоимость)», «Реклама», а также в ситуациях повседневной жизни, на которые педагог обращает внимание детей.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643998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программы по финансовому воспитанию дошкольников, которые активно используются в настоящее время.</a:t>
            </a:r>
          </a:p>
          <a:p>
            <a:r>
              <a:rPr lang="ru-RU" sz="20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«Тропинка в экономику» под редакцией Анны Демьяновны Шатовой. </a:t>
            </a:r>
          </a:p>
          <a:p>
            <a:pPr algn="just">
              <a:lnSpc>
                <a:spcPct val="150000"/>
              </a:lnSpc>
            </a:pPr>
            <a:r>
              <a:rPr lang="ru-RU" sz="2000" b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программы: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познакомить детей старшего дошкольного возраста со сложным миром предметов и вещей, научить бережному отношению к деньгам, сформировать основы экономического мышления, усвоить взаимосвязь между этическими и экономическими категориями.</a:t>
            </a:r>
          </a:p>
          <a:p>
            <a:pPr algn="just">
              <a:lnSpc>
                <a:spcPct val="150000"/>
              </a:lnSpc>
            </a:pPr>
            <a:r>
              <a:rPr lang="ru-RU" sz="2000" b="1" u="sng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программы: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Формировать экономическое мышление через знакомство с экономическими понятиями: деньги, товар, заработная плата;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Знакомить детей с миром профессии;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Учить воспринимать и ценить окружающий мир, как результат труда людей.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Программа предлагает комплексный подход к развитию личности ребенка и одно из ее преимуществ - игровая составляющая.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337</TotalTime>
  <Words>1152</Words>
  <Application>Microsoft Office PowerPoint</Application>
  <PresentationFormat>Экран 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 Формирование финансовой грамотности у детей старшего дошкольного возраста.                                        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XE</cp:lastModifiedBy>
  <cp:revision>44</cp:revision>
  <dcterms:created xsi:type="dcterms:W3CDTF">2021-01-15T14:36:29Z</dcterms:created>
  <dcterms:modified xsi:type="dcterms:W3CDTF">2021-04-27T20:38:58Z</dcterms:modified>
</cp:coreProperties>
</file>