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3" r:id="rId9"/>
    <p:sldId id="258" r:id="rId10"/>
    <p:sldId id="266" r:id="rId11"/>
    <p:sldId id="267" r:id="rId12"/>
    <p:sldId id="268" r:id="rId13"/>
    <p:sldId id="269" r:id="rId14"/>
    <p:sldId id="270" r:id="rId15"/>
    <p:sldId id="271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6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90876">
            <a:off x="-401215" y="737199"/>
            <a:ext cx="4363075" cy="6300243"/>
          </a:xfrm>
          <a:prstGeom prst="rect">
            <a:avLst/>
          </a:prstGeom>
          <a:noFill/>
        </p:spPr>
      </p:pic>
      <p:pic>
        <p:nvPicPr>
          <p:cNvPr id="7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1365996"/>
            <a:ext cx="2780121" cy="549200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0"/>
            <a:ext cx="54248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1 октября –</a:t>
            </a:r>
          </a:p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День пожилого человека 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36" name="Picture 12" descr="http://4vector.com/i/free-vector-beautiful-autumn-leaves-vector_004259_Autumn%20Leaves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428736"/>
            <a:ext cx="4385818" cy="43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000496" y="1714488"/>
            <a:ext cx="51435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его лице морщины,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волосах видны седины.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Этот домоседушка —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Наш любимый...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857620" y="214290"/>
            <a:ext cx="52863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Два стекла, оправа, дужки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Зацепилися за ушки.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носу не новички -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Хорошо сидят 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0727" name="Picture 7" descr="http://www.okclipart.com/img112/iuizmemtkyhsfakohlp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429000"/>
            <a:ext cx="5697326" cy="2742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00364" y="214290"/>
            <a:ext cx="65008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Там увидишь много строк.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строчках - вести всего света.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Что за лист такой? 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9701" name="Picture 5" descr="http://cdtrnd.ru/wp-content/uploads/2017/06/%D0%B3%D0%B0%D0%B7%D0%B5%D1%82%D0%B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3266" y="1785926"/>
            <a:ext cx="6186883" cy="3857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000364" y="142852"/>
            <a:ext cx="63579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Мы привяжем к трубке нитку,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 нее поймаем рыбку.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Ниточка да трубочка,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Что же это? 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8677" name="Picture 5" descr="http://cliparts.co/cliparts/8iE/b5a/8iEb5a8b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61334">
            <a:off x="2762493" y="2554964"/>
            <a:ext cx="6883691" cy="3389754"/>
          </a:xfrm>
          <a:prstGeom prst="rect">
            <a:avLst/>
          </a:prstGeom>
          <a:noFill/>
        </p:spPr>
      </p:pic>
      <p:pic>
        <p:nvPicPr>
          <p:cNvPr id="7" name="Picture 10" descr="http://www.dagorlenok.ru/upload/iblock/528/528fab0b0f615f2a8eddd7e12950be1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429124" y="3143248"/>
            <a:ext cx="3081615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643174" y="142852"/>
            <a:ext cx="70723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Угадайте, кто такие?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Одноногие, худые.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Молоток придет к ним в гости —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И забьет он в стенку...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7657" name="Picture 9" descr="http://assets.wannapik.com/media/W1siZiIsIjIwMTYvMDgvMjMvaTh2anpvcmY2XzM1ZGY2dWFncDRfdmMwMTY1NDcucG5nIl1d/c673070a1e5440db/35df6uagp4_vc0165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53127" flipH="1">
            <a:off x="3385145" y="1759397"/>
            <a:ext cx="5157356" cy="3865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000364" y="71414"/>
            <a:ext cx="64293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Кто железной головой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Дров наколет нам с тобой?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Звон и грохот на весь двор —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Это трудится...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</a:p>
        </p:txBody>
      </p:sp>
      <p:pic>
        <p:nvPicPr>
          <p:cNvPr id="26629" name="Picture 5" descr="http://mail.psudoterad.ru/img/picture/Jan/06/03488b2659fb96ebb1d30fadd798d4c7/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285991"/>
            <a:ext cx="4286280" cy="4497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2251" y="500042"/>
            <a:ext cx="3141749" cy="6206384"/>
          </a:xfrm>
          <a:prstGeom prst="rect">
            <a:avLst/>
          </a:prstGeom>
          <a:noFill/>
        </p:spPr>
      </p:pic>
      <p:pic>
        <p:nvPicPr>
          <p:cNvPr id="5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17221">
            <a:off x="-225160" y="372276"/>
            <a:ext cx="4490874" cy="6484784"/>
          </a:xfrm>
          <a:prstGeom prst="rect">
            <a:avLst/>
          </a:prstGeom>
          <a:noFill/>
        </p:spPr>
      </p:pic>
      <p:pic>
        <p:nvPicPr>
          <p:cNvPr id="22532" name="Picture 4" descr="https://ds03.infourok.ru/uploads/ex/0c2f/000192ce-36347ea2/img1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785926"/>
            <a:ext cx="4929222" cy="27726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214290"/>
            <a:ext cx="3432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Молодцы!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5602" name="Picture 2" descr="https://avatanplus.com/files/resources/original/5787fccb9e967155eb337b82.png"/>
          <p:cNvPicPr>
            <a:picLocks noChangeAspect="1" noChangeArrowheads="1"/>
          </p:cNvPicPr>
          <p:nvPr/>
        </p:nvPicPr>
        <p:blipFill>
          <a:blip r:embed="rId6"/>
          <a:srcRect t="28325"/>
          <a:stretch>
            <a:fillRect/>
          </a:stretch>
        </p:blipFill>
        <p:spPr bwMode="auto">
          <a:xfrm>
            <a:off x="5357786" y="4315418"/>
            <a:ext cx="3786214" cy="2542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14344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214422"/>
            <a:ext cx="665278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БАБУШКИНЫ</a:t>
            </a:r>
          </a:p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ЗАГАДКИ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1928802"/>
            <a:ext cx="6000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Кто носки внучатам свяжет,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Сказку старую расскажет,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 медом даст оладушки? —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Это наша...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Острый нос, стальное ушко,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ушке — ниточка-подружка.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Сшить обновки помогла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Нашей бабушке...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1511" name="Picture 7" descr="https://ds02.infourok.ru/uploads/ex/0e45/00084ba4-e40ca939/hello_html_m60547d7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78004"/>
            <a:ext cx="4572032" cy="4521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Поскорее мне скажите,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Что за мяч из мягких нитей?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Он похож на колобок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С длинным хвостиком...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0485" name="Picture 5" descr="https://redrowsknitting.files.wordpress.com/2016/01/redyar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84837">
            <a:off x="90489" y="3389297"/>
            <a:ext cx="5714976" cy="3244440"/>
          </a:xfrm>
          <a:prstGeom prst="rect">
            <a:avLst/>
          </a:prstGeom>
          <a:noFill/>
        </p:spPr>
      </p:pic>
      <p:pic>
        <p:nvPicPr>
          <p:cNvPr id="6" name="Picture 10" descr="http://www.dagorlenok.ru/upload/iblock/528/528fab0b0f615f2a8eddd7e12950be1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714752"/>
            <a:ext cx="3081615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262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Будто цапли — длинноносы,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Нить они сплетают в косы.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Свяжут шарф и рукавицы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Нам проворно сестры...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9461" name="Picture 5" descr="https://knit2knit.files.wordpress.com/2012/05/knitting_yarn_needles_blue.png"/>
          <p:cNvPicPr>
            <a:picLocks noChangeAspect="1" noChangeArrowheads="1"/>
          </p:cNvPicPr>
          <p:nvPr/>
        </p:nvPicPr>
        <p:blipFill>
          <a:blip r:embed="rId4" cstate="print"/>
          <a:srcRect b="11386"/>
          <a:stretch>
            <a:fillRect/>
          </a:stretch>
        </p:blipFill>
        <p:spPr bwMode="auto">
          <a:xfrm>
            <a:off x="972859" y="1339343"/>
            <a:ext cx="4185599" cy="55635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Близкий родственник метлы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доме выметет углы.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Он, конечно, не бездельник.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Сор убрать поможет...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</a:p>
        </p:txBody>
      </p:sp>
      <p:pic>
        <p:nvPicPr>
          <p:cNvPr id="23554" name="Picture 2" descr="http://img1.liveinternet.ru/images/attach/c/10/110/946/110946627_5177462_0024068Venik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19476">
            <a:off x="1399331" y="2035585"/>
            <a:ext cx="3214710" cy="4745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3" name="Picture 8" descr="http://printonic.ru/uploads/images/2016/05/11/img_573334ae408c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1437" y="142852"/>
            <a:ext cx="3322563" cy="6563574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Был толстяк когда-то в моде,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Славу заслужил в народе.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Выдыхая жаркий пар,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Чай готовил...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8441" name="Picture 9" descr="https://sv171.piclect.com/o140105_251c6332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467777"/>
            <a:ext cx="3643338" cy="4390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avatanplus.com/files/resources/original/5964aeab113c815d314a4c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436" cy="6858000"/>
          </a:xfrm>
          <a:prstGeom prst="rect">
            <a:avLst/>
          </a:prstGeom>
          <a:noFill/>
        </p:spPr>
      </p:pic>
      <p:pic>
        <p:nvPicPr>
          <p:cNvPr id="15362" name="Picture 2" descr="http://www.playcast.ru/uploads/2016/11/05/204233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66344">
            <a:off x="-292942" y="178819"/>
            <a:ext cx="4490874" cy="64847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1357298"/>
            <a:ext cx="72866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ДЕДУШКИНЫ</a:t>
            </a:r>
            <a:endParaRPr lang="ru-RU" sz="8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ЗАГАДКИ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216</Words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2017-09-08T17:42:44Z</dcterms:created>
  <dcterms:modified xsi:type="dcterms:W3CDTF">2017-09-08T20:17:25Z</dcterms:modified>
</cp:coreProperties>
</file>