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1.jpeg" ContentType="image/jpeg"/>
  <Override PartName="/ppt/media/image53.jpeg" ContentType="image/jpeg"/>
  <Override PartName="/ppt/media/image4.jpeg" ContentType="image/jpeg"/>
  <Override PartName="/ppt/media/image2.png" ContentType="image/png"/>
  <Override PartName="/ppt/media/image56.jpeg" ContentType="image/jpeg"/>
  <Override PartName="/ppt/media/image3.jpeg" ContentType="image/jpeg"/>
  <Override PartName="/ppt/media/image55.jpeg" ContentType="image/jpeg"/>
  <Override PartName="/ppt/media/image62.jpeg" ContentType="image/jpeg"/>
  <Override PartName="/ppt/media/image7.png" ContentType="image/pn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8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52.jpeg" ContentType="image/jpeg"/>
  <Override PartName="/ppt/media/image18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54.png" ContentType="image/png"/>
  <Override PartName="/ppt/media/image21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47.png" ContentType="image/png"/>
  <Override PartName="/ppt/media/image27.jpeg" ContentType="image/jpeg"/>
  <Override PartName="/ppt/media/image28.jpeg" ContentType="image/jpeg"/>
  <Override PartName="/ppt/media/image29.png" ContentType="image/png"/>
  <Override PartName="/ppt/media/image32.png" ContentType="image/png"/>
  <Override PartName="/ppt/media/image30.jpeg" ContentType="image/jpeg"/>
  <Override PartName="/ppt/media/image31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png" ContentType="image/png"/>
  <Override PartName="/ppt/media/image37.jpeg" ContentType="image/jpeg"/>
  <Override PartName="/ppt/media/image38.jpeg" ContentType="image/jpeg"/>
  <Override PartName="/ppt/media/image39.jpeg" ContentType="image/jpeg"/>
  <Override PartName="/ppt/media/image42.jpeg" ContentType="image/jpeg"/>
  <Override PartName="/ppt/media/image40.png" ContentType="image/png"/>
  <Override PartName="/ppt/media/image41.jpeg" ContentType="image/jpeg"/>
  <Override PartName="/ppt/media/image49.jpeg" ContentType="image/jpeg"/>
  <Override PartName="/ppt/media/image43.png" ContentType="image/png"/>
  <Override PartName="/ppt/media/image44.jpeg" ContentType="image/jpeg"/>
  <Override PartName="/ppt/media/image45.jpeg" ContentType="image/jpeg"/>
  <Override PartName="/ppt/media/image46.jpeg" ContentType="image/jpeg"/>
  <Override PartName="/ppt/media/image48.jpeg" ContentType="image/jpeg"/>
  <Override PartName="/ppt/media/image50.png" ContentType="image/png"/>
  <Override PartName="/ppt/media/image51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3.jpeg" ContentType="image/jpeg"/>
  <Override PartName="/ppt/media/image64.jpeg" ContentType="image/jpeg"/>
  <Override PartName="/ppt/media/image6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639EB95-F7FB-4372-AE62-BF67F0ED9E4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6.11.22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2DCA213-5406-49F7-BC14-58654B43D0A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4EC3221-D7D6-496D-87D3-C04B9949674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6.11.22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3F2B571-2A32-4D34-ACF1-EA3407885C6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1000080" y="856440"/>
            <a:ext cx="7572240" cy="548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Презентация на тему: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«Путешествие маленького сахарка»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2"/>
          <a:stretch/>
        </p:blipFill>
        <p:spPr>
          <a:xfrm>
            <a:off x="3214800" y="3714840"/>
            <a:ext cx="2428560" cy="178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714240" y="642960"/>
            <a:ext cx="76435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Из бункера корнеплоды попадают на конвеерную ленту, которая уносит сырье в подземелье.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57120" y="1571760"/>
            <a:ext cx="7643520" cy="42858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41" name="Picture 4" descr=""/>
          <p:cNvPicPr/>
          <p:nvPr/>
        </p:nvPicPr>
        <p:blipFill>
          <a:blip r:embed="rId3"/>
          <a:stretch/>
        </p:blipFill>
        <p:spPr>
          <a:xfrm>
            <a:off x="7677000" y="571500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1214280" y="428760"/>
            <a:ext cx="7572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Прежде чем использовать свеклу, нужно её очистить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285840" y="1143000"/>
            <a:ext cx="4643280" cy="40017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47" name="CustomShape 5"/>
          <p:cNvSpPr/>
          <p:nvPr/>
        </p:nvSpPr>
        <p:spPr>
          <a:xfrm>
            <a:off x="4214880" y="2571840"/>
            <a:ext cx="4642920" cy="38095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48" name="Picture 4" descr=""/>
          <p:cNvPicPr/>
          <p:nvPr/>
        </p:nvPicPr>
        <p:blipFill>
          <a:blip r:embed="rId4"/>
          <a:stretch/>
        </p:blipFill>
        <p:spPr>
          <a:xfrm>
            <a:off x="1071360" y="5214960"/>
            <a:ext cx="1571400" cy="135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8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8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1500120" y="500040"/>
            <a:ext cx="7000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Чистые корнеплоды отправляются на свеклорезку.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500040" y="1071720"/>
            <a:ext cx="4150800" cy="29998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4214880" y="2571840"/>
            <a:ext cx="4643280" cy="32158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55" name="Picture 4" descr=""/>
          <p:cNvPicPr/>
          <p:nvPr/>
        </p:nvPicPr>
        <p:blipFill>
          <a:blip r:embed="rId4"/>
          <a:stretch/>
        </p:blipFill>
        <p:spPr>
          <a:xfrm>
            <a:off x="1785960" y="507204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9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0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500040" y="285840"/>
            <a:ext cx="80722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Из стружки отжимают сок. 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500040" y="1071720"/>
            <a:ext cx="8214840" cy="48286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60" name="Picture 4" descr=""/>
          <p:cNvPicPr/>
          <p:nvPr/>
        </p:nvPicPr>
        <p:blipFill>
          <a:blip r:embed="rId3"/>
          <a:stretch/>
        </p:blipFill>
        <p:spPr>
          <a:xfrm>
            <a:off x="7677000" y="571500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1554840" y="1600200"/>
            <a:ext cx="6034320" cy="4525560"/>
          </a:xfrm>
          <a:prstGeom prst="rect">
            <a:avLst/>
          </a:prstGeom>
          <a:ln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642960" y="428760"/>
            <a:ext cx="85006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Уваренный сироп — утфель, отправляют на центрифугирование</a:t>
            </a:r>
            <a:br/>
            <a:endParaRPr b="0" lang="ru-RU" sz="24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571320" y="1428840"/>
            <a:ext cx="7929360" cy="42145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66" name="Picture 4" descr=""/>
          <p:cNvPicPr/>
          <p:nvPr/>
        </p:nvPicPr>
        <p:blipFill>
          <a:blip r:embed="rId4"/>
          <a:stretch/>
        </p:blipFill>
        <p:spPr>
          <a:xfrm>
            <a:off x="7677000" y="542916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928800" y="714240"/>
            <a:ext cx="6786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Выгруженный из центрифуг влажный сахар-песок транспортируют для высушивания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71320" y="1600200"/>
            <a:ext cx="8000640" cy="45255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72" name="Picture 4" descr=""/>
          <p:cNvPicPr/>
          <p:nvPr/>
        </p:nvPicPr>
        <p:blipFill>
          <a:blip r:embed="rId3"/>
          <a:stretch/>
        </p:blipFill>
        <p:spPr>
          <a:xfrm>
            <a:off x="7429680" y="571500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176" name="CustomShape 3"/>
          <p:cNvSpPr/>
          <p:nvPr/>
        </p:nvSpPr>
        <p:spPr>
          <a:xfrm>
            <a:off x="0" y="928800"/>
            <a:ext cx="5071680" cy="40716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77" name="CustomShape 4"/>
          <p:cNvSpPr/>
          <p:nvPr/>
        </p:nvSpPr>
        <p:spPr>
          <a:xfrm>
            <a:off x="4214880" y="3500280"/>
            <a:ext cx="4643280" cy="31428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78" name="CustomShape 5"/>
          <p:cNvSpPr/>
          <p:nvPr/>
        </p:nvSpPr>
        <p:spPr>
          <a:xfrm>
            <a:off x="5715000" y="1000080"/>
            <a:ext cx="299988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 упаковочном цеху сахар фасуется по мешкам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9" name="Picture 4" descr=""/>
          <p:cNvPicPr/>
          <p:nvPr/>
        </p:nvPicPr>
        <p:blipFill>
          <a:blip r:embed="rId4"/>
          <a:stretch/>
        </p:blipFill>
        <p:spPr>
          <a:xfrm>
            <a:off x="714240" y="5500800"/>
            <a:ext cx="1428480" cy="99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1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1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500040" y="714240"/>
            <a:ext cx="82148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Сахар бывает сыпучим, твёрдым, кусковым, колотым, леденцовым, коричневым, каменным...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285840" y="1428840"/>
            <a:ext cx="4142880" cy="48574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85" name="CustomShape 5"/>
          <p:cNvSpPr/>
          <p:nvPr/>
        </p:nvSpPr>
        <p:spPr>
          <a:xfrm>
            <a:off x="5072040" y="1643040"/>
            <a:ext cx="3571560" cy="48574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2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2143080" y="430560"/>
            <a:ext cx="4428720" cy="518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Сладости из сахара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0" y="928800"/>
            <a:ext cx="3785760" cy="27144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91" name="CustomShape 5"/>
          <p:cNvSpPr/>
          <p:nvPr/>
        </p:nvSpPr>
        <p:spPr>
          <a:xfrm rot="10800000">
            <a:off x="4644000" y="857160"/>
            <a:ext cx="4285800" cy="26427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92" name="CustomShape 6"/>
          <p:cNvSpPr/>
          <p:nvPr/>
        </p:nvSpPr>
        <p:spPr>
          <a:xfrm>
            <a:off x="2428920" y="3786120"/>
            <a:ext cx="3714480" cy="278568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4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4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357120" y="1071720"/>
            <a:ext cx="8429400" cy="52146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0" y="524880"/>
            <a:ext cx="9143640" cy="518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Сахарный замок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492120" y="357120"/>
            <a:ext cx="8151480" cy="60717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-214200" y="0"/>
            <a:ext cx="9357840" cy="6857640"/>
          </a:xfrm>
          <a:prstGeom prst="rect">
            <a:avLst/>
          </a:prstGeom>
          <a:ln>
            <a:noFill/>
          </a:ln>
        </p:spPr>
      </p:pic>
      <p:sp>
        <p:nvSpPr>
          <p:cNvPr id="201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4"/>
          <p:cNvSpPr/>
          <p:nvPr/>
        </p:nvSpPr>
        <p:spPr>
          <a:xfrm>
            <a:off x="-214200" y="0"/>
            <a:ext cx="9357840" cy="68576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190440">
            <a:solidFill>
              <a:srgbClr val="c8c6bd"/>
            </a:solidFill>
            <a:round/>
          </a:ln>
          <a:effectLst>
            <a:outerShdw algn="bl" blurRad="127000" rotWithShape="0">
              <a:srgbClr val="000000"/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1500120" y="857160"/>
            <a:ext cx="61434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ОТКУДА БЕРЁТСЯ САХАР 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642960" y="1428840"/>
            <a:ext cx="7786440" cy="48574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96" name="Picture 4" descr=""/>
          <p:cNvPicPr/>
          <p:nvPr/>
        </p:nvPicPr>
        <p:blipFill>
          <a:blip r:embed="rId3"/>
          <a:stretch/>
        </p:blipFill>
        <p:spPr>
          <a:xfrm>
            <a:off x="7429680" y="542916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1000080" y="1357200"/>
            <a:ext cx="7357680" cy="42858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1000080" y="289080"/>
            <a:ext cx="6857640" cy="82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Чтобы получить сахарную свёклу весной её семена надо посадить в землю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2" name="Picture 4" descr=""/>
          <p:cNvPicPr/>
          <p:nvPr/>
        </p:nvPicPr>
        <p:blipFill>
          <a:blip r:embed="rId3"/>
          <a:stretch/>
        </p:blipFill>
        <p:spPr>
          <a:xfrm>
            <a:off x="7429680" y="542916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3571920" y="285840"/>
            <a:ext cx="5379480" cy="32857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428760" y="3071880"/>
            <a:ext cx="4714560" cy="342864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08" name="Picture 4" descr=""/>
          <p:cNvPicPr/>
          <p:nvPr/>
        </p:nvPicPr>
        <p:blipFill>
          <a:blip r:embed="rId4"/>
          <a:stretch/>
        </p:blipFill>
        <p:spPr>
          <a:xfrm>
            <a:off x="7500960" y="507204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4143240" y="3214800"/>
            <a:ext cx="5000400" cy="36428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13" name="CustomShape 4"/>
          <p:cNvSpPr/>
          <p:nvPr/>
        </p:nvSpPr>
        <p:spPr>
          <a:xfrm>
            <a:off x="714240" y="428760"/>
            <a:ext cx="77148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течение лета свекла растет, набирая массу и сахаристость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285840" y="1357200"/>
            <a:ext cx="5071680" cy="328572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15" name="Picture 4" descr=""/>
          <p:cNvPicPr/>
          <p:nvPr/>
        </p:nvPicPr>
        <p:blipFill>
          <a:blip r:embed="rId4"/>
          <a:stretch/>
        </p:blipFill>
        <p:spPr>
          <a:xfrm>
            <a:off x="1357200" y="550080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857240" y="215280"/>
            <a:ext cx="6214680" cy="39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Осенью начинается сбор урожая  сахарной свёклы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071960" y="857160"/>
            <a:ext cx="4714560" cy="342864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1" name="CustomShape 5"/>
          <p:cNvSpPr/>
          <p:nvPr/>
        </p:nvSpPr>
        <p:spPr>
          <a:xfrm>
            <a:off x="357120" y="2857320"/>
            <a:ext cx="5143320" cy="364284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2" name="Picture 4" descr=""/>
          <p:cNvPicPr/>
          <p:nvPr/>
        </p:nvPicPr>
        <p:blipFill>
          <a:blip r:embed="rId4"/>
          <a:stretch/>
        </p:blipFill>
        <p:spPr>
          <a:xfrm>
            <a:off x="7500960" y="507204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5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5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1643040" y="500040"/>
            <a:ext cx="6214680" cy="97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Тяжело груженые сахарной свёклой машины подгоняют к пункту приемки 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85880" y="1285920"/>
            <a:ext cx="7714800" cy="47145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28" name="Picture 4" descr=""/>
          <p:cNvPicPr/>
          <p:nvPr/>
        </p:nvPicPr>
        <p:blipFill>
          <a:blip r:embed="rId3"/>
          <a:stretch/>
        </p:blipFill>
        <p:spPr>
          <a:xfrm>
            <a:off x="7429680" y="571500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609480" y="4269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39000"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Взвешивают и затем разгружают содержимое кузовов и прицепов в бункер </a:t>
            </a:r>
            <a:br/>
            <a:endParaRPr b="0" lang="ru-RU" sz="36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285840" y="1143000"/>
            <a:ext cx="5000400" cy="321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34" name="CustomShape 5"/>
          <p:cNvSpPr/>
          <p:nvPr/>
        </p:nvSpPr>
        <p:spPr>
          <a:xfrm>
            <a:off x="4357800" y="3286080"/>
            <a:ext cx="4571640" cy="33573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35" name="Picture 4" descr=""/>
          <p:cNvPicPr/>
          <p:nvPr/>
        </p:nvPicPr>
        <p:blipFill>
          <a:blip r:embed="rId4"/>
          <a:stretch/>
        </p:blipFill>
        <p:spPr>
          <a:xfrm>
            <a:off x="1928880" y="5286240"/>
            <a:ext cx="1466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6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7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Application>Trio_Office/6.2.8.2$Windows_x86 LibreOffice_project/</Application>
  <Words>164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2015-09-25T17:38:09Z</dcterms:created>
  <dc:creator>dima</dc:creator>
  <dc:description/>
  <dc:language>ru-RU</dc:language>
  <cp:lastModifiedBy/>
  <dcterms:modified xsi:type="dcterms:W3CDTF">2022-11-06T15:51:17Z</dcterms:modified>
  <cp:revision>29</cp:revision>
  <dc:subject/>
  <dc:title>САХАР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